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73" r:id="rId2"/>
    <p:sldId id="256" r:id="rId3"/>
    <p:sldId id="257" r:id="rId4"/>
    <p:sldId id="258" r:id="rId5"/>
    <p:sldId id="259" r:id="rId6"/>
    <p:sldId id="272" r:id="rId7"/>
    <p:sldId id="271" r:id="rId8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9983C-3A7C-4811-B69C-C4D22C98EEBA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21E4E0F-ECA8-4E3C-89C2-95A938200412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gm:t>
    </dgm:pt>
    <dgm:pt modelId="{01CB04BB-7A05-47DF-BB8D-8799CDBF50B1}" type="par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DD833138-CEAF-4720-B5FC-D81FF7A5C9A5}" type="sib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C6FDEBB8-2120-41B7-B739-63247FE60BC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</dgm:t>
    </dgm:pt>
    <dgm:pt modelId="{AB8A0E06-2F88-4B4F-81E3-356240C33B40}" type="par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A3DDECA4-F95C-4305-95BD-A295CF3E4F19}" type="sib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BDF85117-31E6-444D-957F-7F1E895E3520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gm:t>
    </dgm:pt>
    <dgm:pt modelId="{DE7AA3C0-7C87-4831-BBB5-5FF7CE6C13B6}" type="par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32F3240E-B91E-4DF8-A264-90C3712B0B4D}" type="sib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267EDCE9-7176-4076-84F5-BB9F02625C99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gm:t>
    </dgm:pt>
    <dgm:pt modelId="{D7D34E1E-C451-4D57-9093-A2924E32A87F}" type="par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E1F459B9-0C40-4334-8443-D0F1F09C6BA2}" type="sib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6D4C2026-B248-42B6-81F8-2E37BA78C5D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EEB595FE-2AC7-4E57-971F-0C0B15777627}" type="par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25D14EC5-4177-4949-AB4E-2AB7137ADCA3}" type="sib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87AD2593-3970-43C0-A4FB-7B6628E18C94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A03E7205-6802-456B-8971-D37D91DB30CA}" type="par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1F17F181-3330-4E27-B521-15C72EB9F226}" type="sib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9EFEDC9F-6C27-451D-9401-078CB2AD4CB6}" type="pres">
      <dgm:prSet presAssocID="{8909983C-3A7C-4811-B69C-C4D22C98EE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A40E48-7823-4B87-90E9-837FBC62404B}" type="pres">
      <dgm:prSet presAssocID="{121E4E0F-ECA8-4E3C-89C2-95A938200412}" presName="composite" presStyleCnt="0"/>
      <dgm:spPr/>
    </dgm:pt>
    <dgm:pt modelId="{3D996D9A-C5DA-4869-A46C-F2327A72A344}" type="pres">
      <dgm:prSet presAssocID="{121E4E0F-ECA8-4E3C-89C2-95A93820041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9AA10-8CAE-4467-A8B3-FEF53D6A42AF}" type="pres">
      <dgm:prSet presAssocID="{121E4E0F-ECA8-4E3C-89C2-95A93820041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2F88A3-7A3E-4C52-A426-6759CA18A7BA}" type="pres">
      <dgm:prSet presAssocID="{DD833138-CEAF-4720-B5FC-D81FF7A5C9A5}" presName="sp" presStyleCnt="0"/>
      <dgm:spPr/>
    </dgm:pt>
    <dgm:pt modelId="{03C37970-2A52-4712-8E6F-F84EF18BAC02}" type="pres">
      <dgm:prSet presAssocID="{267EDCE9-7176-4076-84F5-BB9F02625C99}" presName="composite" presStyleCnt="0"/>
      <dgm:spPr/>
    </dgm:pt>
    <dgm:pt modelId="{3579937D-D300-4F61-83A1-9FC83675F1DE}" type="pres">
      <dgm:prSet presAssocID="{267EDCE9-7176-4076-84F5-BB9F02625C9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EE0200-B030-4C28-BEBC-0DCEF220B5A0}" type="pres">
      <dgm:prSet presAssocID="{267EDCE9-7176-4076-84F5-BB9F02625C9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C5C054-F038-4F1E-9A04-41599A1E4839}" type="presOf" srcId="{C6FDEBB8-2120-41B7-B739-63247FE60BCB}" destId="{A199AA10-8CAE-4467-A8B3-FEF53D6A42AF}" srcOrd="0" destOrd="0" presId="urn:microsoft.com/office/officeart/2005/8/layout/chevron2"/>
    <dgm:cxn modelId="{F778BEA7-2BF4-44BD-8186-F6D90F189AD1}" type="presOf" srcId="{6D4C2026-B248-42B6-81F8-2E37BA78C5DB}" destId="{C7EE0200-B030-4C28-BEBC-0DCEF220B5A0}" srcOrd="0" destOrd="0" presId="urn:microsoft.com/office/officeart/2005/8/layout/chevron2"/>
    <dgm:cxn modelId="{5603BDF8-706D-485C-BEB9-08E888A56A9F}" srcId="{121E4E0F-ECA8-4E3C-89C2-95A938200412}" destId="{BDF85117-31E6-444D-957F-7F1E895E3520}" srcOrd="1" destOrd="0" parTransId="{DE7AA3C0-7C87-4831-BBB5-5FF7CE6C13B6}" sibTransId="{32F3240E-B91E-4DF8-A264-90C3712B0B4D}"/>
    <dgm:cxn modelId="{7D208F61-1315-44FB-B303-E4288081192F}" srcId="{8909983C-3A7C-4811-B69C-C4D22C98EEBA}" destId="{267EDCE9-7176-4076-84F5-BB9F02625C99}" srcOrd="1" destOrd="0" parTransId="{D7D34E1E-C451-4D57-9093-A2924E32A87F}" sibTransId="{E1F459B9-0C40-4334-8443-D0F1F09C6BA2}"/>
    <dgm:cxn modelId="{05F1AF2A-15CE-4CEF-AE17-FF524EDE257F}" srcId="{267EDCE9-7176-4076-84F5-BB9F02625C99}" destId="{6D4C2026-B248-42B6-81F8-2E37BA78C5DB}" srcOrd="0" destOrd="0" parTransId="{EEB595FE-2AC7-4E57-971F-0C0B15777627}" sibTransId="{25D14EC5-4177-4949-AB4E-2AB7137ADCA3}"/>
    <dgm:cxn modelId="{8718EF3B-A4CD-4FBB-AD9E-3ADD34DEDE9C}" srcId="{8909983C-3A7C-4811-B69C-C4D22C98EEBA}" destId="{121E4E0F-ECA8-4E3C-89C2-95A938200412}" srcOrd="0" destOrd="0" parTransId="{01CB04BB-7A05-47DF-BB8D-8799CDBF50B1}" sibTransId="{DD833138-CEAF-4720-B5FC-D81FF7A5C9A5}"/>
    <dgm:cxn modelId="{D10FB059-6088-4F1B-8FCC-07BE3B4526EE}" type="presOf" srcId="{87AD2593-3970-43C0-A4FB-7B6628E18C94}" destId="{C7EE0200-B030-4C28-BEBC-0DCEF220B5A0}" srcOrd="0" destOrd="1" presId="urn:microsoft.com/office/officeart/2005/8/layout/chevron2"/>
    <dgm:cxn modelId="{51E04076-3B78-40E6-BA65-832B2BA73482}" type="presOf" srcId="{121E4E0F-ECA8-4E3C-89C2-95A938200412}" destId="{3D996D9A-C5DA-4869-A46C-F2327A72A344}" srcOrd="0" destOrd="0" presId="urn:microsoft.com/office/officeart/2005/8/layout/chevron2"/>
    <dgm:cxn modelId="{083C60AA-0A25-43EC-9ACA-FC9E924B9E7C}" type="presOf" srcId="{8909983C-3A7C-4811-B69C-C4D22C98EEBA}" destId="{9EFEDC9F-6C27-451D-9401-078CB2AD4CB6}" srcOrd="0" destOrd="0" presId="urn:microsoft.com/office/officeart/2005/8/layout/chevron2"/>
    <dgm:cxn modelId="{2179877D-BB43-4B9F-9AE1-34FB3CE22C97}" srcId="{121E4E0F-ECA8-4E3C-89C2-95A938200412}" destId="{C6FDEBB8-2120-41B7-B739-63247FE60BCB}" srcOrd="0" destOrd="0" parTransId="{AB8A0E06-2F88-4B4F-81E3-356240C33B40}" sibTransId="{A3DDECA4-F95C-4305-95BD-A295CF3E4F19}"/>
    <dgm:cxn modelId="{E0A79F65-3B4B-4F0B-929A-2CFAF8797F39}" type="presOf" srcId="{BDF85117-31E6-444D-957F-7F1E895E3520}" destId="{A199AA10-8CAE-4467-A8B3-FEF53D6A42AF}" srcOrd="0" destOrd="1" presId="urn:microsoft.com/office/officeart/2005/8/layout/chevron2"/>
    <dgm:cxn modelId="{FF08E186-37B7-4B06-ACBF-5841332E797E}" type="presOf" srcId="{267EDCE9-7176-4076-84F5-BB9F02625C99}" destId="{3579937D-D300-4F61-83A1-9FC83675F1DE}" srcOrd="0" destOrd="0" presId="urn:microsoft.com/office/officeart/2005/8/layout/chevron2"/>
    <dgm:cxn modelId="{BD2BAD07-9F65-4AC4-926E-9B5CE7FD4C73}" srcId="{267EDCE9-7176-4076-84F5-BB9F02625C99}" destId="{87AD2593-3970-43C0-A4FB-7B6628E18C94}" srcOrd="1" destOrd="0" parTransId="{A03E7205-6802-456B-8971-D37D91DB30CA}" sibTransId="{1F17F181-3330-4E27-B521-15C72EB9F226}"/>
    <dgm:cxn modelId="{F058A07D-C6D7-475F-AA53-110ED7F1FDB6}" type="presParOf" srcId="{9EFEDC9F-6C27-451D-9401-078CB2AD4CB6}" destId="{2FA40E48-7823-4B87-90E9-837FBC62404B}" srcOrd="0" destOrd="0" presId="urn:microsoft.com/office/officeart/2005/8/layout/chevron2"/>
    <dgm:cxn modelId="{3C0999E9-7BCF-45CB-B2AD-48C81F5F2A0E}" type="presParOf" srcId="{2FA40E48-7823-4B87-90E9-837FBC62404B}" destId="{3D996D9A-C5DA-4869-A46C-F2327A72A344}" srcOrd="0" destOrd="0" presId="urn:microsoft.com/office/officeart/2005/8/layout/chevron2"/>
    <dgm:cxn modelId="{9B4D361D-2EBE-4B46-BA17-CF5C276D2BC4}" type="presParOf" srcId="{2FA40E48-7823-4B87-90E9-837FBC62404B}" destId="{A199AA10-8CAE-4467-A8B3-FEF53D6A42AF}" srcOrd="1" destOrd="0" presId="urn:microsoft.com/office/officeart/2005/8/layout/chevron2"/>
    <dgm:cxn modelId="{18B9E80D-1DC5-4111-81D5-69A1DB7A096C}" type="presParOf" srcId="{9EFEDC9F-6C27-451D-9401-078CB2AD4CB6}" destId="{BB2F88A3-7A3E-4C52-A426-6759CA18A7BA}" srcOrd="1" destOrd="0" presId="urn:microsoft.com/office/officeart/2005/8/layout/chevron2"/>
    <dgm:cxn modelId="{00F8EA50-07D2-4DA5-8342-403D3DEB9D4A}" type="presParOf" srcId="{9EFEDC9F-6C27-451D-9401-078CB2AD4CB6}" destId="{03C37970-2A52-4712-8E6F-F84EF18BAC02}" srcOrd="2" destOrd="0" presId="urn:microsoft.com/office/officeart/2005/8/layout/chevron2"/>
    <dgm:cxn modelId="{8FE80100-CA5D-46C1-AD0E-3F6F4B2F9D04}" type="presParOf" srcId="{03C37970-2A52-4712-8E6F-F84EF18BAC02}" destId="{3579937D-D300-4F61-83A1-9FC83675F1DE}" srcOrd="0" destOrd="0" presId="urn:microsoft.com/office/officeart/2005/8/layout/chevron2"/>
    <dgm:cxn modelId="{2E72F68A-1679-4640-A564-C4302F3E5E2C}" type="presParOf" srcId="{03C37970-2A52-4712-8E6F-F84EF18BAC02}" destId="{C7EE0200-B030-4C28-BEBC-0DCEF220B5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BA3D2-3D79-42AA-82C4-CEED77F0BB24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49D64B2-7200-422C-9512-E200D27BB823}">
      <dgm:prSet phldrT="[文字]" custT="1"/>
      <dgm:spPr/>
      <dgm:t>
        <a:bodyPr/>
        <a:lstStyle/>
        <a:p>
          <a:r>
            <a:rPr lang="en-US" sz="32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</a:t>
          </a:r>
          <a:r>
            <a:rPr lang="zh-TW" sz="32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sz="32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sz="32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</a:t>
          </a:r>
          <a:r>
            <a:rPr lang="zh-TW" sz="32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32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（開學前）</a:t>
          </a:r>
          <a:r>
            <a:rPr 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進行</a:t>
          </a:r>
          <a:r>
            <a:rPr 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全校教師宣講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</a:p>
      </dgm:t>
    </dgm:pt>
    <dgm:pt modelId="{8AD5CA59-E551-4499-9A81-8BBC9E5FB4AD}" type="par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A7FCF9E-A838-4CA9-A7F4-E95AD527B0E6}" type="sib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9D4C398-D380-460A-B5D9-A199FF389B5E}">
      <dgm:prSet phldrT="[文字]" custT="1"/>
      <dgm:spPr/>
      <dgm:t>
        <a:bodyPr/>
        <a:lstStyle/>
        <a:p>
          <a:r>
            <a:rPr 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宣講後成果回報，請依學輔校安科相關規定辦理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南市教安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一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字第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1100951898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號函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   </a:t>
          </a:r>
          <a:r>
            <a:rPr lang="en-US" altLang="zh-TW" sz="3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altLang="en-US" sz="3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20</a:t>
          </a:r>
          <a:r>
            <a:rPr lang="zh-TW" altLang="en-US" sz="3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將</a:t>
          </a:r>
          <a:r>
            <a:rPr lang="zh-TW" altLang="en-US" sz="3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班級實施登記表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交回輔導室</a:t>
          </a:r>
          <a:endParaRPr lang="zh-TW" altLang="en-US" sz="3200" b="1" dirty="0">
            <a:solidFill>
              <a:srgbClr val="FFFF0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34350F0-7E5D-47FC-9D04-EF7F66D4C936}" type="par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A9DA493B-2331-404C-9FE5-AD7A89DF1A5D}" type="sib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F1156D3E-5B5C-4A01-AC79-790C7173B732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簡報檔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下載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網址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：校網公告區。</a:t>
          </a:r>
          <a:endParaRPr lang="zh-TW" altLang="en-US" sz="3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5BB94A9-1370-4F92-BD92-42A830A3CD0D}" type="par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79E2109D-F628-4197-8AA5-20EAA4E8CF0A}" type="sib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077942E4-ABDB-48EC-9411-6D5EB6257439}" type="pres">
      <dgm:prSet presAssocID="{3A7BA3D2-3D79-42AA-82C4-CEED77F0BB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4AD17E-2FC3-4B11-A5D3-5B5F27C74736}" type="pres">
      <dgm:prSet presAssocID="{3A7BA3D2-3D79-42AA-82C4-CEED77F0BB24}" presName="dummyMaxCanvas" presStyleCnt="0">
        <dgm:presLayoutVars/>
      </dgm:prSet>
      <dgm:spPr/>
    </dgm:pt>
    <dgm:pt modelId="{12B259B0-A550-406D-881D-B11BA26601E7}" type="pres">
      <dgm:prSet presAssocID="{3A7BA3D2-3D79-42AA-82C4-CEED77F0BB24}" presName="ThreeNodes_1" presStyleLbl="node1" presStyleIdx="0" presStyleCnt="3" custScaleX="117647" custScaleY="81672" custLinFactNeighborX="214" custLinFactNeighborY="-210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AA54B5-C06F-4E39-A080-4D6A91AE3C27}" type="pres">
      <dgm:prSet presAssocID="{3A7BA3D2-3D79-42AA-82C4-CEED77F0BB24}" presName="ThreeNodes_2" presStyleLbl="node1" presStyleIdx="1" presStyleCnt="3" custScaleX="117647" custScaleY="143524" custLinFactNeighborX="309" custLinFactNeighborY="-40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34DA17-D120-4246-AC6E-0EDA8215CBC5}" type="pres">
      <dgm:prSet presAssocID="{3A7BA3D2-3D79-42AA-82C4-CEED77F0BB24}" presName="ThreeNodes_3" presStyleLbl="node1" presStyleIdx="2" presStyleCnt="3" custScaleX="114618" custScaleY="843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54F972-4963-4140-822E-53D96030FFA5}" type="pres">
      <dgm:prSet presAssocID="{3A7BA3D2-3D79-42AA-82C4-CEED77F0BB24}" presName="ThreeConn_1-2" presStyleLbl="fgAccFollowNode1" presStyleIdx="0" presStyleCnt="2" custLinFactNeighborX="45147" custLinFactNeighborY="-130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F280C8-B545-4B8D-8C17-04FC55288723}" type="pres">
      <dgm:prSet presAssocID="{3A7BA3D2-3D79-42AA-82C4-CEED77F0BB2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6D1BB-5673-49BD-BCBA-D299BF39BF20}" type="pres">
      <dgm:prSet presAssocID="{3A7BA3D2-3D79-42AA-82C4-CEED77F0BB2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E7B7C9-CED5-4105-A49E-774F71E03CF6}" type="pres">
      <dgm:prSet presAssocID="{3A7BA3D2-3D79-42AA-82C4-CEED77F0BB2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4BE1F5-DDF8-45C9-B083-639A82EAD105}" type="pres">
      <dgm:prSet presAssocID="{3A7BA3D2-3D79-42AA-82C4-CEED77F0BB2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D15C09-24CB-4611-B096-AD7C1FCD5764}" type="presOf" srcId="{B49D64B2-7200-422C-9512-E200D27BB823}" destId="{83A6D1BB-5673-49BD-BCBA-D299BF39BF20}" srcOrd="1" destOrd="0" presId="urn:microsoft.com/office/officeart/2005/8/layout/vProcess5"/>
    <dgm:cxn modelId="{3FA90081-39CE-4624-A69D-F2035D4C54CE}" type="presOf" srcId="{F1156D3E-5B5C-4A01-AC79-790C7173B732}" destId="{0E4BE1F5-DDF8-45C9-B083-639A82EAD105}" srcOrd="1" destOrd="0" presId="urn:microsoft.com/office/officeart/2005/8/layout/vProcess5"/>
    <dgm:cxn modelId="{C122C72C-6AB3-4AF7-BD54-063EDB4663C9}" type="presOf" srcId="{BA7FCF9E-A838-4CA9-A7F4-E95AD527B0E6}" destId="{4154F972-4963-4140-822E-53D96030FFA5}" srcOrd="0" destOrd="0" presId="urn:microsoft.com/office/officeart/2005/8/layout/vProcess5"/>
    <dgm:cxn modelId="{2803E5D1-1681-41C3-84FB-C872DCF96D99}" type="presOf" srcId="{A9DA493B-2331-404C-9FE5-AD7A89DF1A5D}" destId="{BDF280C8-B545-4B8D-8C17-04FC55288723}" srcOrd="0" destOrd="0" presId="urn:microsoft.com/office/officeart/2005/8/layout/vProcess5"/>
    <dgm:cxn modelId="{DAE34B58-D218-4B95-B6B7-A17871E7AD75}" srcId="{3A7BA3D2-3D79-42AA-82C4-CEED77F0BB24}" destId="{B9D4C398-D380-460A-B5D9-A199FF389B5E}" srcOrd="1" destOrd="0" parTransId="{134350F0-7E5D-47FC-9D04-EF7F66D4C936}" sibTransId="{A9DA493B-2331-404C-9FE5-AD7A89DF1A5D}"/>
    <dgm:cxn modelId="{E35A3143-1CD6-4F21-956D-8A66955D20CF}" type="presOf" srcId="{B9D4C398-D380-460A-B5D9-A199FF389B5E}" destId="{E6AA54B5-C06F-4E39-A080-4D6A91AE3C27}" srcOrd="0" destOrd="0" presId="urn:microsoft.com/office/officeart/2005/8/layout/vProcess5"/>
    <dgm:cxn modelId="{3921C382-35A6-4D2D-932F-60B32200690A}" type="presOf" srcId="{3A7BA3D2-3D79-42AA-82C4-CEED77F0BB24}" destId="{077942E4-ABDB-48EC-9411-6D5EB6257439}" srcOrd="0" destOrd="0" presId="urn:microsoft.com/office/officeart/2005/8/layout/vProcess5"/>
    <dgm:cxn modelId="{70382A2C-5CB7-44A4-B957-116363D8800E}" type="presOf" srcId="{B49D64B2-7200-422C-9512-E200D27BB823}" destId="{12B259B0-A550-406D-881D-B11BA26601E7}" srcOrd="0" destOrd="0" presId="urn:microsoft.com/office/officeart/2005/8/layout/vProcess5"/>
    <dgm:cxn modelId="{CA948FDD-8DFD-4649-A8F2-50A6166A060C}" type="presOf" srcId="{B9D4C398-D380-460A-B5D9-A199FF389B5E}" destId="{1EE7B7C9-CED5-4105-A49E-774F71E03CF6}" srcOrd="1" destOrd="0" presId="urn:microsoft.com/office/officeart/2005/8/layout/vProcess5"/>
    <dgm:cxn modelId="{384F5A54-BCA5-4A92-9165-B90E92B94F84}" type="presOf" srcId="{F1156D3E-5B5C-4A01-AC79-790C7173B732}" destId="{0534DA17-D120-4246-AC6E-0EDA8215CBC5}" srcOrd="0" destOrd="0" presId="urn:microsoft.com/office/officeart/2005/8/layout/vProcess5"/>
    <dgm:cxn modelId="{8AF0A4A6-2BDA-4702-B064-12BAB63B0952}" srcId="{3A7BA3D2-3D79-42AA-82C4-CEED77F0BB24}" destId="{B49D64B2-7200-422C-9512-E200D27BB823}" srcOrd="0" destOrd="0" parTransId="{8AD5CA59-E551-4499-9A81-8BBC9E5FB4AD}" sibTransId="{BA7FCF9E-A838-4CA9-A7F4-E95AD527B0E6}"/>
    <dgm:cxn modelId="{2F28D2F6-3F49-43BF-AB31-64BF8E65724A}" srcId="{3A7BA3D2-3D79-42AA-82C4-CEED77F0BB24}" destId="{F1156D3E-5B5C-4A01-AC79-790C7173B732}" srcOrd="2" destOrd="0" parTransId="{35BB94A9-1370-4F92-BD92-42A830A3CD0D}" sibTransId="{79E2109D-F628-4197-8AA5-20EAA4E8CF0A}"/>
    <dgm:cxn modelId="{9A7BB5F1-9690-4001-A76C-7D771314960E}" type="presParOf" srcId="{077942E4-ABDB-48EC-9411-6D5EB6257439}" destId="{954AD17E-2FC3-4B11-A5D3-5B5F27C74736}" srcOrd="0" destOrd="0" presId="urn:microsoft.com/office/officeart/2005/8/layout/vProcess5"/>
    <dgm:cxn modelId="{05DAC256-9DE3-4084-8424-E582E56002B0}" type="presParOf" srcId="{077942E4-ABDB-48EC-9411-6D5EB6257439}" destId="{12B259B0-A550-406D-881D-B11BA26601E7}" srcOrd="1" destOrd="0" presId="urn:microsoft.com/office/officeart/2005/8/layout/vProcess5"/>
    <dgm:cxn modelId="{2D01F47B-2A30-477B-909B-15337BA08C51}" type="presParOf" srcId="{077942E4-ABDB-48EC-9411-6D5EB6257439}" destId="{E6AA54B5-C06F-4E39-A080-4D6A91AE3C27}" srcOrd="2" destOrd="0" presId="urn:microsoft.com/office/officeart/2005/8/layout/vProcess5"/>
    <dgm:cxn modelId="{D8EC2829-678E-457C-8BB4-05FFF6466419}" type="presParOf" srcId="{077942E4-ABDB-48EC-9411-6D5EB6257439}" destId="{0534DA17-D120-4246-AC6E-0EDA8215CBC5}" srcOrd="3" destOrd="0" presId="urn:microsoft.com/office/officeart/2005/8/layout/vProcess5"/>
    <dgm:cxn modelId="{34477B3A-F210-441D-9707-D21F1A72AB2C}" type="presParOf" srcId="{077942E4-ABDB-48EC-9411-6D5EB6257439}" destId="{4154F972-4963-4140-822E-53D96030FFA5}" srcOrd="4" destOrd="0" presId="urn:microsoft.com/office/officeart/2005/8/layout/vProcess5"/>
    <dgm:cxn modelId="{7AAE116B-AAD6-4906-88F5-60676F41E021}" type="presParOf" srcId="{077942E4-ABDB-48EC-9411-6D5EB6257439}" destId="{BDF280C8-B545-4B8D-8C17-04FC55288723}" srcOrd="5" destOrd="0" presId="urn:microsoft.com/office/officeart/2005/8/layout/vProcess5"/>
    <dgm:cxn modelId="{C840679E-F650-41CA-A9EA-79648A1232CE}" type="presParOf" srcId="{077942E4-ABDB-48EC-9411-6D5EB6257439}" destId="{83A6D1BB-5673-49BD-BCBA-D299BF39BF20}" srcOrd="6" destOrd="0" presId="urn:microsoft.com/office/officeart/2005/8/layout/vProcess5"/>
    <dgm:cxn modelId="{9B126316-55E4-4C36-A65A-A8D947A3F745}" type="presParOf" srcId="{077942E4-ABDB-48EC-9411-6D5EB6257439}" destId="{1EE7B7C9-CED5-4105-A49E-774F71E03CF6}" srcOrd="7" destOrd="0" presId="urn:microsoft.com/office/officeart/2005/8/layout/vProcess5"/>
    <dgm:cxn modelId="{49303C70-460A-482A-B13C-F71E9A620CF3}" type="presParOf" srcId="{077942E4-ABDB-48EC-9411-6D5EB6257439}" destId="{0E4BE1F5-DDF8-45C9-B083-639A82EAD1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96D9A-C5DA-4869-A46C-F2327A72A344}">
      <dsp:nvSpPr>
        <dsp:cNvPr id="0" name=""/>
        <dsp:cNvSpPr/>
      </dsp:nvSpPr>
      <dsp:spPr>
        <a:xfrm rot="5400000">
          <a:off x="-402055" y="406663"/>
          <a:ext cx="2680370" cy="18762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sp:txBody>
      <dsp:txXfrm rot="-5400000">
        <a:off x="1" y="942738"/>
        <a:ext cx="1876259" cy="804111"/>
      </dsp:txXfrm>
    </dsp:sp>
    <dsp:sp modelId="{A199AA10-8CAE-4467-A8B3-FEF53D6A42AF}">
      <dsp:nvSpPr>
        <dsp:cNvPr id="0" name=""/>
        <dsp:cNvSpPr/>
      </dsp:nvSpPr>
      <dsp:spPr>
        <a:xfrm rot="5400000">
          <a:off x="4010234" y="-2129366"/>
          <a:ext cx="1743157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sp:txBody>
      <dsp:txXfrm rot="-5400000">
        <a:off x="1876260" y="89702"/>
        <a:ext cx="5926012" cy="1572969"/>
      </dsp:txXfrm>
    </dsp:sp>
    <dsp:sp modelId="{3579937D-D300-4F61-83A1-9FC83675F1DE}">
      <dsp:nvSpPr>
        <dsp:cNvPr id="0" name=""/>
        <dsp:cNvSpPr/>
      </dsp:nvSpPr>
      <dsp:spPr>
        <a:xfrm rot="5400000">
          <a:off x="-402055" y="2804822"/>
          <a:ext cx="2680370" cy="1876259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sp:txBody>
      <dsp:txXfrm rot="-5400000">
        <a:off x="1" y="3340897"/>
        <a:ext cx="1876259" cy="804111"/>
      </dsp:txXfrm>
    </dsp:sp>
    <dsp:sp modelId="{C7EE0200-B030-4C28-BEBC-0DCEF220B5A0}">
      <dsp:nvSpPr>
        <dsp:cNvPr id="0" name=""/>
        <dsp:cNvSpPr/>
      </dsp:nvSpPr>
      <dsp:spPr>
        <a:xfrm rot="5400000">
          <a:off x="4010692" y="268334"/>
          <a:ext cx="1742241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sp:txBody>
      <dsp:txXfrm rot="-5400000">
        <a:off x="1876260" y="2487816"/>
        <a:ext cx="5926057" cy="157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259B0-A550-406D-881D-B11BA26601E7}">
      <dsp:nvSpPr>
        <dsp:cNvPr id="0" name=""/>
        <dsp:cNvSpPr/>
      </dsp:nvSpPr>
      <dsp:spPr>
        <a:xfrm>
          <a:off x="-670954" y="0"/>
          <a:ext cx="10052634" cy="1101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</a:t>
          </a:r>
          <a:r>
            <a:rPr lang="zh-TW" sz="32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sz="32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sz="32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</a:t>
          </a:r>
          <a:r>
            <a:rPr lang="zh-TW" sz="32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32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（開學前）</a:t>
          </a:r>
          <a:r>
            <a:rPr 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進行</a:t>
          </a:r>
          <a:r>
            <a:rPr 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全校教師宣講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</a:p>
      </dsp:txBody>
      <dsp:txXfrm>
        <a:off x="-638703" y="32251"/>
        <a:ext cx="8369436" cy="1036643"/>
      </dsp:txXfrm>
    </dsp:sp>
    <dsp:sp modelId="{E6AA54B5-C06F-4E39-A080-4D6A91AE3C27}">
      <dsp:nvSpPr>
        <dsp:cNvPr id="0" name=""/>
        <dsp:cNvSpPr/>
      </dsp:nvSpPr>
      <dsp:spPr>
        <a:xfrm>
          <a:off x="64707" y="1224358"/>
          <a:ext cx="10052634" cy="193506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宣講後成果回報，請依學輔校安科相關規定辦理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南市教安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一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字第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1100951898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號函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   </a:t>
          </a:r>
          <a:r>
            <a:rPr lang="en-US" altLang="zh-TW" sz="3200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altLang="en-US" sz="3200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20</a:t>
          </a:r>
          <a:r>
            <a:rPr lang="zh-TW" altLang="en-US" sz="3200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將</a:t>
          </a:r>
          <a:r>
            <a:rPr lang="zh-TW" altLang="en-US" sz="3200" b="1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班級實施登記表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交回輔導室</a:t>
          </a:r>
          <a:endParaRPr lang="zh-TW" altLang="en-US" sz="3200" b="1" kern="1200" dirty="0">
            <a:solidFill>
              <a:srgbClr val="FFFF0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21383" y="1281034"/>
        <a:ext cx="8021268" cy="1821715"/>
      </dsp:txXfrm>
    </dsp:sp>
    <dsp:sp modelId="{0534DA17-D120-4246-AC6E-0EDA8215CBC5}">
      <dsp:nvSpPr>
        <dsp:cNvPr id="0" name=""/>
        <dsp:cNvSpPr/>
      </dsp:nvSpPr>
      <dsp:spPr>
        <a:xfrm>
          <a:off x="948065" y="3251587"/>
          <a:ext cx="9793814" cy="113692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簡報檔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下載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網址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：校網公告區。</a:t>
          </a:r>
          <a:endParaRPr lang="zh-TW" altLang="en-US" sz="32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981364" y="3284886"/>
        <a:ext cx="7858584" cy="1070330"/>
      </dsp:txXfrm>
    </dsp:sp>
    <dsp:sp modelId="{4154F972-4963-4140-822E-53D96030FFA5}">
      <dsp:nvSpPr>
        <dsp:cNvPr id="0" name=""/>
        <dsp:cNvSpPr/>
      </dsp:nvSpPr>
      <dsp:spPr>
        <a:xfrm>
          <a:off x="8128736" y="908130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8325918" y="908130"/>
        <a:ext cx="482000" cy="659464"/>
      </dsp:txXfrm>
    </dsp:sp>
    <dsp:sp modelId="{BDF280C8-B545-4B8D-8C17-04FC55288723}">
      <dsp:nvSpPr>
        <dsp:cNvPr id="0" name=""/>
        <dsp:cNvSpPr/>
      </dsp:nvSpPr>
      <dsp:spPr>
        <a:xfrm>
          <a:off x="8487032" y="2586400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8684214" y="2586400"/>
        <a:ext cx="482000" cy="65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22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67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49"/>
            <a:ext cx="11763900" cy="6273135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lvl="0" algn="ctr"/>
            <a:r>
              <a:rPr lang="en-US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110</a:t>
            </a:r>
            <a:r>
              <a:rPr lang="zh-TW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</a:t>
            </a:r>
            <a:r>
              <a:rPr lang="zh-TW" altLang="en-US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</a:t>
            </a:r>
            <a:r>
              <a:rPr lang="zh-HK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endParaRPr lang="en-US" altLang="zh-TW" sz="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zh-TW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lang="zh-TW" altLang="en-US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別</a:t>
            </a:r>
            <a:r>
              <a:rPr lang="zh-TW" altLang="zh-TW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</a:t>
            </a:r>
            <a:r>
              <a:rPr lang="zh-TW" altLang="en-US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zh-TW" altLang="zh-TW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教育班</a:t>
            </a:r>
            <a:r>
              <a:rPr lang="zh-TW" altLang="en-US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級</a:t>
            </a:r>
            <a:r>
              <a:rPr lang="zh-TW" altLang="zh-TW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</a:t>
            </a:r>
            <a:endParaRPr lang="en-US" altLang="zh-TW" sz="6600" b="1" u="sng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en-US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導師宣導說明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4075383" y="4607470"/>
            <a:ext cx="3630537" cy="818018"/>
            <a:chOff x="3791205" y="5346441"/>
            <a:chExt cx="5833188" cy="1152192"/>
          </a:xfrm>
        </p:grpSpPr>
        <p:sp>
          <p:nvSpPr>
            <p:cNvPr id="93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233879" y="4760447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臺南市政府教育局</a:t>
            </a:r>
            <a:endParaRPr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11" name="Google Shape;92;p13"/>
          <p:cNvGrpSpPr/>
          <p:nvPr/>
        </p:nvGrpSpPr>
        <p:grpSpPr>
          <a:xfrm>
            <a:off x="2635397" y="5578419"/>
            <a:ext cx="6510508" cy="1043476"/>
            <a:chOff x="3791205" y="5346441"/>
            <a:chExt cx="5833188" cy="1152192"/>
          </a:xfrm>
        </p:grpSpPr>
        <p:sp>
          <p:nvSpPr>
            <p:cNvPr id="12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南安國小  輔導室   </a:t>
              </a:r>
              <a:r>
                <a:rPr lang="en-US" altLang="zh-TW" sz="28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r>
                <a:rPr lang="zh-TW" altLang="en-US" sz="28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年</a:t>
              </a:r>
              <a:r>
                <a:rPr lang="en-US" altLang="zh-TW" sz="28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zh-TW" altLang="en-US" sz="28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月</a:t>
              </a:r>
              <a:r>
                <a:rPr lang="en-US" altLang="zh-TW" sz="28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31</a:t>
              </a:r>
              <a:r>
                <a:rPr lang="zh-TW" altLang="en-US" sz="28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    </a:t>
              </a:r>
              <a:endParaRPr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50"/>
            <a:ext cx="11763900" cy="5759400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友善校園週</a:t>
            </a:r>
            <a:r>
              <a:rPr lang="zh-TW" sz="65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平</a:t>
            </a:r>
            <a:r>
              <a:rPr lang="zh-TW" sz="6600" b="1" i="0" u="none" strike="noStrike" cap="none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教育班</a:t>
            </a:r>
            <a:r>
              <a:rPr lang="zh-TW" altLang="en-US" sz="6600" b="1" i="0" u="none" strike="noStrike" cap="none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級</a:t>
            </a:r>
            <a:r>
              <a:rPr lang="zh-TW" sz="6600" b="1" i="0" u="none" strike="noStrike" cap="none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宣導</a:t>
            </a:r>
            <a:endParaRPr sz="64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主題規劃及內容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3972682" y="3631172"/>
            <a:ext cx="3630537" cy="818018"/>
            <a:chOff x="3791205" y="5346441"/>
            <a:chExt cx="5833188" cy="1152192"/>
          </a:xfrm>
        </p:grpSpPr>
        <p:sp>
          <p:nvSpPr>
            <p:cNvPr id="93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148535" y="3772895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臺南市政府教育局</a:t>
            </a:r>
            <a:endParaRPr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172" y="-4278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105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2AB7A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/>
                </a:rPr>
                <a:t>說明</a:t>
              </a:r>
              <a:r>
                <a:rPr lang="zh-TW" sz="6400" b="1" dirty="0">
                  <a:solidFill>
                    <a:srgbClr val="2AB7A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/>
                </a:rPr>
                <a:t>內容</a:t>
              </a:r>
              <a:endParaRPr sz="6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/>
          <p:nvPr/>
        </p:nvSpPr>
        <p:spPr>
          <a:xfrm>
            <a:off x="281354" y="2551317"/>
            <a:ext cx="3628760" cy="3634978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4219968" y="2461804"/>
            <a:ext cx="3732687" cy="3724491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4387375" y="2051225"/>
            <a:ext cx="3204900" cy="954000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教材內容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8448475" y="1999925"/>
            <a:ext cx="3133200" cy="954000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宣講期程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475425" y="3346340"/>
            <a:ext cx="3390600" cy="204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457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簡報</a:t>
            </a:r>
            <a:endParaRPr lang="en-US" altLang="zh-TW"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  <a:p>
            <a:pPr marL="609600" marR="0" lvl="0" indent="-457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回饋單</a:t>
            </a:r>
            <a:endParaRPr lang="en-US" altLang="zh-TW"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  <a:p>
            <a:pPr marL="285750" marR="0" lvl="0" indent="-13335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8262500" y="3451000"/>
            <a:ext cx="3520500" cy="209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>
              <a:lnSpc>
                <a:spcPct val="20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全校教師宣講</a:t>
            </a:r>
            <a:endParaRPr lang="en-US" altLang="zh-TW"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  <a:p>
            <a:pPr marL="508000" indent="-457200">
              <a:lnSpc>
                <a:spcPct val="20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宣講檢核上傳</a:t>
            </a:r>
            <a:endParaRPr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5" name="Google Shape;115;p14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44" y="15882"/>
            <a:ext cx="1937902" cy="246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281354" y="3213100"/>
            <a:ext cx="3403600" cy="175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lang="zh-TW" altLang="zh-TW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到九年級</a:t>
            </a: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上</a:t>
            </a:r>
            <a:r>
              <a:rPr lang="zh-TW" altLang="zh-TW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下學期，共</a:t>
            </a:r>
            <a:r>
              <a:rPr lang="en-US" altLang="zh-TW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18</a:t>
            </a:r>
            <a:r>
              <a:rPr lang="zh-TW" altLang="zh-TW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個主題</a:t>
            </a:r>
            <a:endParaRPr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400075" y="2102525"/>
            <a:ext cx="3131100" cy="851400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主題規劃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7276" y="11919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400" b="1" dirty="0">
                <a:solidFill>
                  <a:srgbClr val="FF66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主題規劃</a:t>
            </a: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5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1919"/>
            <a:ext cx="1937902" cy="24684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06573"/>
              </p:ext>
            </p:extLst>
          </p:nvPr>
        </p:nvGraphicFramePr>
        <p:xfrm>
          <a:off x="46188" y="2224250"/>
          <a:ext cx="12093930" cy="4536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788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年級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1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身體自主權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（身體界限）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性別歧視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（性嘲笑、性貶抑）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語言</a:t>
                      </a: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性騷擾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（黃色笑話）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熟人</a:t>
                      </a: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性侵害</a:t>
                      </a:r>
                      <a:endParaRPr lang="zh-TW" sz="2000" b="0" i="0" u="none" strike="noStrike" cap="none" dirty="0">
                        <a:solidFill>
                          <a:srgbClr val="0070C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性霸凌</a:t>
                      </a:r>
                      <a:r>
                        <a:rPr lang="en-US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-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肢體篇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不當追求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性霸凌防治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性別事件與相關法令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數位性別暴力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年級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8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身體自主權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（求助管道）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遊戲互動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性騷擾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團體生活的性別尊重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陌生人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性侵害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性霸凌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關係篇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生對生過度追求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多元性別的尊重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合意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行為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兩小無猜、性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侵害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性剥削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oogle Shape;104;p14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9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主題規劃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4068691" y="138758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教材內容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09933376"/>
              </p:ext>
            </p:extLst>
          </p:nvPr>
        </p:nvGraphicFramePr>
        <p:xfrm>
          <a:off x="2342943" y="1692613"/>
          <a:ext cx="7887366" cy="508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3978775" y="211065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宣講期程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40142448"/>
              </p:ext>
            </p:extLst>
          </p:nvPr>
        </p:nvGraphicFramePr>
        <p:xfrm>
          <a:off x="1518383" y="1856837"/>
          <a:ext cx="10052640" cy="449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862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33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1418"/>
            <a:ext cx="5702022" cy="56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6587046" y="3743825"/>
            <a:ext cx="3895725" cy="148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50" tIns="45975" rIns="91950" bIns="45975" anchor="t" anchorCtr="0">
            <a:noAutofit/>
          </a:bodyPr>
          <a:lstStyle/>
          <a:p>
            <a:pPr marL="344846" marR="0" lvl="0" indent="-34484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F32"/>
              </a:buClr>
              <a:buSzPts val="1650"/>
              <a:buFont typeface="Arial"/>
              <a:buNone/>
            </a:pPr>
            <a:r>
              <a:rPr lang="zh-TW" sz="6600" b="1" dirty="0">
                <a:solidFill>
                  <a:srgbClr val="EB3F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感謝聆聽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330</Words>
  <Application>Microsoft Office PowerPoint</Application>
  <PresentationFormat>寬螢幕</PresentationFormat>
  <Paragraphs>79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Microsoft YaHei</vt:lpstr>
      <vt:lpstr>Arial</vt:lpstr>
      <vt:lpstr>Times New Roman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</dc:creator>
  <cp:lastModifiedBy>User</cp:lastModifiedBy>
  <cp:revision>40</cp:revision>
  <dcterms:modified xsi:type="dcterms:W3CDTF">2021-08-30T08:14:15Z</dcterms:modified>
</cp:coreProperties>
</file>