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4AF93-3754-410A-BCDE-68D6637430E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E7352-853D-4B41-AF1A-990D671D0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6875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1603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1133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5464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7421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3124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874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4233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2659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5073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2126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573E-BBD1-4AD2-A1BA-5D675C086818}" type="datetimeFigureOut">
              <a:rPr lang="zh-TW" altLang="en-US" smtClean="0"/>
              <a:pPr/>
              <a:t>2017/1/19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0230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591413" y="1036680"/>
            <a:ext cx="727104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捐贈</a:t>
            </a:r>
            <a:r>
              <a:rPr lang="zh-TW" altLang="en-US" sz="5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春</a:t>
            </a:r>
            <a:r>
              <a:rPr lang="zh-TW" altLang="en-US" sz="5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節年菜禮盒</a:t>
            </a:r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  </a:t>
            </a:r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         </a:t>
            </a:r>
            <a:r>
              <a:rPr lang="en-US" altLang="zh-TW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</a:t>
            </a:r>
            <a:r>
              <a:rPr lang="en-US" altLang="zh-TW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01</a:t>
            </a:r>
            <a:r>
              <a:rPr lang="zh-TW" altLang="en-US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月</a:t>
            </a:r>
            <a:r>
              <a:rPr lang="en-US" altLang="zh-TW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19</a:t>
            </a:r>
            <a:r>
              <a:rPr lang="zh-TW" altLang="en-US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日</a:t>
            </a:r>
            <a:endParaRPr lang="zh-TW" altLang="en-US" sz="4400" dirty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584214" y="402191"/>
            <a:ext cx="7671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行善團</a:t>
            </a:r>
            <a:endParaRPr lang="en-US" altLang="zh-TW" sz="54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42371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700066" y="208098"/>
            <a:ext cx="863722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王永源、陳善弘、尤麗華</a:t>
            </a:r>
            <a:endParaRPr lang="en-US" altLang="zh-TW" sz="5400" dirty="0" smtClean="0">
              <a:solidFill>
                <a:schemeClr val="tx2">
                  <a:lumMod val="75000"/>
                </a:schemeClr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陳玟伶、張嘉芸、蘇</a:t>
            </a:r>
            <a:r>
              <a:rPr lang="zh-TW" altLang="en-US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茗</a:t>
            </a:r>
            <a:r>
              <a:rPr lang="zh-TW" altLang="en-US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璇</a:t>
            </a:r>
            <a:endParaRPr lang="en-US" altLang="zh-TW" sz="5400" dirty="0" smtClean="0">
              <a:solidFill>
                <a:schemeClr val="tx2">
                  <a:lumMod val="75000"/>
                </a:schemeClr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侯永賜</a:t>
            </a:r>
            <a:endParaRPr lang="en-US" altLang="zh-TW" sz="5400" dirty="0" smtClean="0">
              <a:solidFill>
                <a:schemeClr val="tx2">
                  <a:lumMod val="75000"/>
                </a:schemeClr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德</a:t>
            </a:r>
            <a:r>
              <a:rPr lang="zh-TW" altLang="en-US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峰行糧食有限公司</a:t>
            </a:r>
            <a:r>
              <a:rPr lang="en-US" altLang="zh-TW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6</a:t>
            </a:r>
            <a:r>
              <a:rPr lang="zh-TW" altLang="en-US" sz="5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份</a:t>
            </a:r>
            <a:endParaRPr lang="en-US" altLang="zh-TW" sz="5400" dirty="0" smtClean="0">
              <a:solidFill>
                <a:schemeClr val="tx2">
                  <a:lumMod val="75000"/>
                </a:schemeClr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363877" y="0"/>
            <a:ext cx="7671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行善團</a:t>
            </a:r>
            <a:endParaRPr lang="en-US" altLang="zh-TW" sz="54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156772" y="-385588"/>
            <a:ext cx="863722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李懋良、施州隆、林政憲、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林宗佑黃鳳雀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、陳維彞、王慧盈、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陳玉專王江瑞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、汪美鳳、李聰杰、李星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妍王德麟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、李正傳、曾光男、黃夜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合曾俊傑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、林紘臆、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王敬堯</a:t>
            </a:r>
            <a:endParaRPr lang="en-US" altLang="zh-TW" sz="4400" dirty="0" smtClean="0">
              <a:solidFill>
                <a:schemeClr val="tx2">
                  <a:lumMod val="75000"/>
                </a:schemeClr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 </a:t>
            </a:r>
            <a:r>
              <a:rPr lang="zh-TW" altLang="en-US" sz="4400" dirty="0" smtClean="0">
                <a:solidFill>
                  <a:schemeClr val="tx2">
                    <a:lumMod val="75000"/>
                  </a:schemeClr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               李英宏、蘇文良</a:t>
            </a:r>
            <a:endParaRPr lang="zh-TW" altLang="en-US" sz="4400" dirty="0">
              <a:solidFill>
                <a:schemeClr val="tx2">
                  <a:lumMod val="75000"/>
                </a:schemeClr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363877" y="0"/>
            <a:ext cx="7671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行善團</a:t>
            </a:r>
            <a:endParaRPr lang="en-US" altLang="zh-TW" sz="54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70333" y="-198302"/>
            <a:ext cx="863722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363877" y="0"/>
            <a:ext cx="7671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行善團</a:t>
            </a:r>
            <a:endParaRPr lang="en-US" altLang="zh-TW" sz="54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73717" y="1233889"/>
            <a:ext cx="61458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我們誠心感謝您</a:t>
            </a:r>
            <a:endParaRPr lang="zh-TW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252511" y="31618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822645" y="2702930"/>
            <a:ext cx="62883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南安有您         真好！</a:t>
            </a:r>
            <a:endParaRPr lang="zh-TW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110</Words>
  <Application>Microsoft Office PowerPoint</Application>
  <PresentationFormat>自訂</PresentationFormat>
  <Paragraphs>21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2016-09-06T00:01:59Z</dcterms:created>
  <dcterms:modified xsi:type="dcterms:W3CDTF">2017-01-19T00:33:21Z</dcterms:modified>
</cp:coreProperties>
</file>