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2" r:id="rId2"/>
    <p:sldId id="258" r:id="rId3"/>
    <p:sldId id="259" r:id="rId4"/>
    <p:sldId id="270" r:id="rId5"/>
    <p:sldId id="298" r:id="rId6"/>
    <p:sldId id="275" r:id="rId7"/>
    <p:sldId id="266" r:id="rId8"/>
    <p:sldId id="272" r:id="rId9"/>
    <p:sldId id="274" r:id="rId10"/>
    <p:sldId id="295" r:id="rId11"/>
    <p:sldId id="296" r:id="rId12"/>
    <p:sldId id="299" r:id="rId13"/>
    <p:sldId id="29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339933"/>
    <a:srgbClr val="578200"/>
    <a:srgbClr val="669900"/>
    <a:srgbClr val="007E00"/>
    <a:srgbClr val="009900"/>
    <a:srgbClr val="61953D"/>
    <a:srgbClr val="ED6D34"/>
    <a:srgbClr val="3B8D86"/>
    <a:srgbClr val="BF7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5" autoAdjust="0"/>
    <p:restoredTop sz="94312" autoAdjust="0"/>
  </p:normalViewPr>
  <p:slideViewPr>
    <p:cSldViewPr snapToGrid="0">
      <p:cViewPr varScale="1">
        <p:scale>
          <a:sx n="63" d="100"/>
          <a:sy n="63" d="100"/>
        </p:scale>
        <p:origin x="-43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E4104-1697-46AF-845D-5957D6A3D044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C462D-D2D2-445A-B7CB-D21D589C7E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67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462D-D2D2-445A-B7CB-D21D589C7E5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69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1F7B-30A1-EC4C-85EC-3423775A1D42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243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A813-2E9A-4513-B7D8-91B578B7209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624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A813-2E9A-4513-B7D8-91B578B7209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646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18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78408-2F7C-4FED-92F1-0740F2631AE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96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515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825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8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4312802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-123151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605332" y="3077053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1145108" y="4898255"/>
            <a:ext cx="833886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10293376" y="5076096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1394605" y="3415098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574358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10032409" y="750502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658747" y="5650494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97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4312802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-123151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3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6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6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8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11574358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2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8658747" y="5650494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580741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580741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4574528" y="263029"/>
            <a:ext cx="3042944" cy="833858"/>
            <a:chOff x="4857671" y="417084"/>
            <a:chExt cx="3042944" cy="833858"/>
          </a:xfrm>
        </p:grpSpPr>
        <p:sp>
          <p:nvSpPr>
            <p:cNvPr id="18" name="文本框 17"/>
            <p:cNvSpPr txBox="1"/>
            <p:nvPr/>
          </p:nvSpPr>
          <p:spPr>
            <a:xfrm>
              <a:off x="4857671" y="417084"/>
              <a:ext cx="3042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站酷快乐体2016修订版" panose="02010600030101010101" charset="-122"/>
                  <a:sym typeface="迷你简硬笔楷书" panose="03000509000000000000" charset="-122"/>
                </a:rPr>
                <a:t>添加标题</a:t>
              </a:r>
              <a:endParaRPr lang="en-US" alt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站酷快乐体2016修订版" panose="02010600030101010101" charset="-122"/>
                <a:sym typeface="迷你简硬笔楷书" panose="03000509000000000000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232034" y="912388"/>
              <a:ext cx="22942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站酷快乐体2016修订版" panose="02010600030101010101" charset="-122"/>
                  <a:sym typeface="迷你简硬笔楷书" panose="03000509000000000000" charset="-122"/>
                </a:rPr>
                <a:t>Click 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18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4312802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-123151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3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6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6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8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11574358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2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8658747" y="5650494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580741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580741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079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7DCBB-C108-4FF8-9195-D22E0E97A456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F67FF4-8D6E-4EFE-B3B5-2ED7421CD5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613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33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61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798" y="809900"/>
            <a:ext cx="7245313" cy="532881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359946" y="2692229"/>
            <a:ext cx="35766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600" b="1" dirty="0" smtClean="0">
                <a:solidFill>
                  <a:srgbClr val="1E14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南安國小</a:t>
            </a:r>
            <a:endParaRPr lang="zh-CN" altLang="en-US" sz="6600" b="1" dirty="0">
              <a:solidFill>
                <a:srgbClr val="1E14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27049" y="3977713"/>
            <a:ext cx="3524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暑假</a:t>
            </a:r>
            <a:r>
              <a:rPr lang="zh-TW" altLang="en-US" sz="4000" b="1" dirty="0">
                <a:solidFill>
                  <a:srgbClr val="1E14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生活須知</a:t>
            </a:r>
            <a:endParaRPr lang="zh-CN" altLang="en-US" sz="4000" b="1" dirty="0">
              <a:solidFill>
                <a:srgbClr val="1E14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763875" y="5846323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1E1408"/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學務處 製</a:t>
            </a:r>
            <a:endParaRPr lang="zh-CN" altLang="en-US" sz="3200" b="1" dirty="0">
              <a:solidFill>
                <a:srgbClr val="1E1408"/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3427" y="-385043"/>
            <a:ext cx="3859349" cy="38593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2" y="3394128"/>
            <a:ext cx="3076350" cy="3533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22" y="2188822"/>
            <a:ext cx="847933" cy="7012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0" b="23905"/>
          <a:stretch/>
        </p:blipFill>
        <p:spPr>
          <a:xfrm>
            <a:off x="8735391" y="5938479"/>
            <a:ext cx="1028484" cy="596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020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65">
            <a:off x="595972" y="1497986"/>
            <a:ext cx="11852674" cy="5198160"/>
          </a:xfrm>
          <a:prstGeom prst="rect">
            <a:avLst/>
          </a:prstGeom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583">
            <a:off x="-152293" y="3539109"/>
            <a:ext cx="2178029" cy="308330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277979" y="2565998"/>
            <a:ext cx="939725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王漢宗特明體繁" panose="02020500000000000000" pitchFamily="18" charset="-120"/>
                <a:ea typeface="王漢宗特明體繁" panose="02020500000000000000" pitchFamily="18" charset="-120"/>
              </a:rPr>
              <a:t>一、</a:t>
            </a:r>
            <a:r>
              <a:rPr lang="zh-TW" altLang="zh-TW" sz="3200" dirty="0" smtClean="0">
                <a:solidFill>
                  <a:srgbClr val="002060"/>
                </a:solidFill>
                <a:latin typeface="王漢宗特明體繁" panose="02020500000000000000" pitchFamily="18" charset="-120"/>
                <a:ea typeface="王漢宗特明體繁" panose="02020500000000000000" pitchFamily="18" charset="-120"/>
              </a:rPr>
              <a:t>認識</a:t>
            </a:r>
            <a:r>
              <a:rPr lang="zh-TW" altLang="zh-TW" sz="3200" dirty="0">
                <a:solidFill>
                  <a:srgbClr val="002060"/>
                </a:solidFill>
                <a:latin typeface="王漢宗特明體繁" panose="02020500000000000000" pitchFamily="18" charset="-120"/>
                <a:ea typeface="王漢宗特明體繁" panose="02020500000000000000" pitchFamily="18" charset="-120"/>
              </a:rPr>
              <a:t>一氧化碳中毒，保持室內空氣暢通，小心火燭、瞭解玩火的危險，避免因於室內玩弄打火機等而造成之火災，引起不必要的傷亡。</a:t>
            </a:r>
          </a:p>
          <a:p>
            <a:r>
              <a:rPr lang="zh-TW" altLang="en-US" sz="3200" dirty="0" smtClean="0">
                <a:latin typeface="王漢宗特明體繁" panose="02020500000000000000" pitchFamily="18" charset="-120"/>
                <a:ea typeface="王漢宗特明體繁" panose="02020500000000000000" pitchFamily="18" charset="-120"/>
              </a:rPr>
              <a:t>二、</a:t>
            </a:r>
            <a:r>
              <a:rPr lang="zh-TW" altLang="zh-TW" sz="3200" dirty="0" smtClean="0">
                <a:solidFill>
                  <a:srgbClr val="3B8D86"/>
                </a:solidFill>
                <a:latin typeface="王漢宗特明體繁" panose="02020500000000000000" pitchFamily="18" charset="-120"/>
                <a:ea typeface="王漢宗特明體繁" panose="02020500000000000000" pitchFamily="18" charset="-120"/>
              </a:rPr>
              <a:t>遇</a:t>
            </a:r>
            <a:r>
              <a:rPr lang="zh-TW" altLang="zh-TW" sz="3200" dirty="0">
                <a:solidFill>
                  <a:srgbClr val="3B8D86"/>
                </a:solidFill>
                <a:latin typeface="王漢宗特明體繁" panose="02020500000000000000" pitchFamily="18" charset="-120"/>
                <a:ea typeface="王漢宗特明體繁" panose="02020500000000000000" pitchFamily="18" charset="-120"/>
              </a:rPr>
              <a:t>火警時切勿慌張，大聲呼叫、通知周邊人員自身所在位置，並進行安全避難，切勿躲在衣櫥或床舖下等不易發現處所，</a:t>
            </a:r>
            <a:r>
              <a:rPr lang="zh-TW" altLang="zh-TW" sz="3200" dirty="0" smtClean="0">
                <a:solidFill>
                  <a:srgbClr val="3B8D86"/>
                </a:solidFill>
                <a:latin typeface="王漢宗特明體繁" panose="02020500000000000000" pitchFamily="18" charset="-120"/>
                <a:ea typeface="王漢宗特明體繁" panose="02020500000000000000" pitchFamily="18" charset="-120"/>
              </a:rPr>
              <a:t>以免救援</a:t>
            </a:r>
            <a:r>
              <a:rPr lang="zh-TW" altLang="zh-TW" sz="3200" dirty="0">
                <a:solidFill>
                  <a:srgbClr val="3B8D86"/>
                </a:solidFill>
                <a:latin typeface="王漢宗特明體繁" panose="02020500000000000000" pitchFamily="18" charset="-120"/>
                <a:ea typeface="王漢宗特明體繁" panose="02020500000000000000" pitchFamily="18" charset="-120"/>
              </a:rPr>
              <a:t>不易</a:t>
            </a:r>
            <a:r>
              <a:rPr lang="zh-TW" altLang="zh-TW" sz="3200" dirty="0" smtClean="0">
                <a:solidFill>
                  <a:srgbClr val="3B8D86"/>
                </a:solidFill>
                <a:latin typeface="王漢宗特明體繁" panose="02020500000000000000" pitchFamily="18" charset="-120"/>
                <a:ea typeface="王漢宗特明體繁" panose="02020500000000000000" pitchFamily="18" charset="-120"/>
              </a:rPr>
              <a:t>。</a:t>
            </a:r>
            <a:endParaRPr lang="en-US" altLang="zh-TW" sz="3200" dirty="0" smtClean="0">
              <a:solidFill>
                <a:srgbClr val="3B8D86"/>
              </a:solidFill>
              <a:latin typeface="王漢宗特明體繁" panose="02020500000000000000" pitchFamily="18" charset="-120"/>
              <a:ea typeface="王漢宗特明體繁" panose="02020500000000000000" pitchFamily="18" charset="-120"/>
            </a:endParaRPr>
          </a:p>
          <a:p>
            <a:endParaRPr lang="zh-CN" altLang="en-US" sz="1400" dirty="0">
              <a:solidFill>
                <a:schemeClr val="tx1"/>
              </a:solidFill>
              <a:latin typeface="王漢宗特明體繁" panose="02020500000000000000" pitchFamily="18" charset="-120"/>
              <a:ea typeface="王漢宗特明體繁" panose="02020500000000000000" pitchFamily="18" charset="-120"/>
              <a:sym typeface="+mn-ea"/>
            </a:endParaRPr>
          </a:p>
        </p:txBody>
      </p:sp>
      <p:pic>
        <p:nvPicPr>
          <p:cNvPr id="25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9" y="-457833"/>
            <a:ext cx="12192000" cy="2312934"/>
          </a:xfrm>
          <a:prstGeom prst="rect">
            <a:avLst/>
          </a:prstGeom>
        </p:spPr>
      </p:pic>
      <p:sp>
        <p:nvSpPr>
          <p:cNvPr id="26" name="文本框 9"/>
          <p:cNvSpPr txBox="1"/>
          <p:nvPr/>
        </p:nvSpPr>
        <p:spPr>
          <a:xfrm>
            <a:off x="936721" y="-512700"/>
            <a:ext cx="92627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lvl="0" algn="ctr">
              <a:defRPr/>
            </a:pPr>
            <a:endParaRPr lang="en-US" altLang="zh-TW" sz="4800" b="1" dirty="0">
              <a:solidFill>
                <a:schemeClr val="accent5">
                  <a:lumMod val="75000"/>
                </a:schemeClr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  <a:p>
            <a:pPr lvl="0" algn="ctr">
              <a:defRPr/>
            </a:pPr>
            <a:r>
              <a:rPr lang="zh-TW" altLang="zh-TW" sz="4800" b="1" dirty="0">
                <a:solidFill>
                  <a:srgbClr val="ED6D34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認識火災危險、確保居家</a:t>
            </a:r>
            <a:r>
              <a:rPr lang="zh-TW" altLang="zh-TW" sz="4800" b="1" dirty="0" smtClean="0">
                <a:solidFill>
                  <a:srgbClr val="ED6D34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安全</a:t>
            </a:r>
            <a:endParaRPr lang="zh-CN" altLang="en-US" sz="4800" b="1" dirty="0">
              <a:solidFill>
                <a:srgbClr val="ED6D34"/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632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614" y="399722"/>
            <a:ext cx="732295" cy="736318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3215476" y="1189057"/>
            <a:ext cx="87840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隨時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注意體溫，落實外出戴口罩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含倒垃圾時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、勤洗手及酒精消毒保持手部衛生、與人保持防疫社交距離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室內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1.5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公尺、室外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及加強居家環境消毒等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措施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3095468" y="3376510"/>
            <a:ext cx="83276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勿群聚，避免非必要性之移動、活動或集會，避免出入人潮擁擠的場所，或高感染傳播風險場域，主動積極配合各項防疫措施。</a:t>
            </a:r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2977359" y="5657861"/>
            <a:ext cx="83446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減少外出及到市場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賣場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購物的次數，少次多量一次購足物資，善用外送及宅配取代外出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購物。</a:t>
            </a:r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549" y="2667391"/>
            <a:ext cx="756360" cy="776529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026" y="4930624"/>
            <a:ext cx="765883" cy="72723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68049" y="2553076"/>
            <a:ext cx="8692675" cy="936877"/>
            <a:chOff x="4766651" y="2795160"/>
            <a:chExt cx="2510155" cy="936877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766651" y="2909475"/>
              <a:ext cx="2510155" cy="822562"/>
            </a:xfrm>
            <a:prstGeom prst="rect">
              <a:avLst/>
            </a:prstGeom>
          </p:spPr>
        </p:pic>
        <p:sp>
          <p:nvSpPr>
            <p:cNvPr id="79" name="矩形 78"/>
            <p:cNvSpPr/>
            <p:nvPr/>
          </p:nvSpPr>
          <p:spPr>
            <a:xfrm rot="3274">
              <a:off x="4827274" y="2795160"/>
              <a:ext cx="18127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u="sng" dirty="0"/>
                <a:t>避免不必要移動</a:t>
              </a:r>
              <a:r>
                <a:rPr lang="zh-TW" altLang="en-US" sz="3600" dirty="0"/>
                <a:t>、</a:t>
              </a:r>
              <a:r>
                <a:rPr lang="zh-TW" altLang="en-US" sz="3600" b="1" u="sng" dirty="0"/>
                <a:t>活動或集會</a:t>
              </a:r>
              <a:endParaRPr lang="zh-CN" altLang="en-US" sz="3600" b="1" u="sng" dirty="0"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021849" y="4751089"/>
            <a:ext cx="6195304" cy="1200329"/>
            <a:chOff x="4774018" y="4404079"/>
            <a:chExt cx="2510155" cy="1200329"/>
          </a:xfrm>
        </p:grpSpPr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774018" y="4613294"/>
              <a:ext cx="2510155" cy="822562"/>
            </a:xfrm>
            <a:prstGeom prst="rect">
              <a:avLst/>
            </a:prstGeom>
          </p:spPr>
        </p:pic>
        <p:sp>
          <p:nvSpPr>
            <p:cNvPr id="81" name="矩形 80"/>
            <p:cNvSpPr/>
            <p:nvPr/>
          </p:nvSpPr>
          <p:spPr>
            <a:xfrm rot="3274">
              <a:off x="4865826" y="4404079"/>
              <a:ext cx="18127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u="sng" dirty="0"/>
                <a:t>減少非必要性之外出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15476" y="140715"/>
            <a:ext cx="5626195" cy="1200329"/>
            <a:chOff x="4766651" y="856213"/>
            <a:chExt cx="2510155" cy="1200329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766651" y="1055412"/>
              <a:ext cx="2510155" cy="822562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 rot="3274">
              <a:off x="4858458" y="856213"/>
              <a:ext cx="18127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u="sng" dirty="0"/>
                <a:t>強化自主健康管理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pic>
        <p:nvPicPr>
          <p:cNvPr id="64" name="图片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2846" y="-542547"/>
            <a:ext cx="2150887" cy="20490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31855" y="0"/>
            <a:ext cx="2056431" cy="6733441"/>
            <a:chOff x="1487984" y="936377"/>
            <a:chExt cx="1032394" cy="4006670"/>
          </a:xfrm>
        </p:grpSpPr>
        <p:sp>
          <p:nvSpPr>
            <p:cNvPr id="33" name="流程图: 终止 32"/>
            <p:cNvSpPr/>
            <p:nvPr/>
          </p:nvSpPr>
          <p:spPr>
            <a:xfrm>
              <a:off x="1728150" y="936377"/>
              <a:ext cx="792228" cy="370660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1600"/>
                <a:gd name="connsiteY0" fmla="*/ 0 h 22532"/>
                <a:gd name="connsiteX1" fmla="*/ 18125 w 21600"/>
                <a:gd name="connsiteY1" fmla="*/ 0 h 22532"/>
                <a:gd name="connsiteX2" fmla="*/ 21600 w 21600"/>
                <a:gd name="connsiteY2" fmla="*/ 10800 h 22532"/>
                <a:gd name="connsiteX3" fmla="*/ 18125 w 21600"/>
                <a:gd name="connsiteY3" fmla="*/ 21600 h 22532"/>
                <a:gd name="connsiteX4" fmla="*/ 3475 w 21600"/>
                <a:gd name="connsiteY4" fmla="*/ 21600 h 22532"/>
                <a:gd name="connsiteX5" fmla="*/ 0 w 21600"/>
                <a:gd name="connsiteY5" fmla="*/ 10800 h 22532"/>
                <a:gd name="connsiteX6" fmla="*/ 3475 w 21600"/>
                <a:gd name="connsiteY6" fmla="*/ 0 h 22532"/>
                <a:gd name="connsiteX0" fmla="*/ 3475 w 21600"/>
                <a:gd name="connsiteY0" fmla="*/ 0 h 23222"/>
                <a:gd name="connsiteX1" fmla="*/ 18125 w 21600"/>
                <a:gd name="connsiteY1" fmla="*/ 0 h 23222"/>
                <a:gd name="connsiteX2" fmla="*/ 21600 w 21600"/>
                <a:gd name="connsiteY2" fmla="*/ 10800 h 23222"/>
                <a:gd name="connsiteX3" fmla="*/ 18125 w 21600"/>
                <a:gd name="connsiteY3" fmla="*/ 21600 h 23222"/>
                <a:gd name="connsiteX4" fmla="*/ 3475 w 21600"/>
                <a:gd name="connsiteY4" fmla="*/ 21600 h 23222"/>
                <a:gd name="connsiteX5" fmla="*/ 0 w 21600"/>
                <a:gd name="connsiteY5" fmla="*/ 10800 h 23222"/>
                <a:gd name="connsiteX6" fmla="*/ 3475 w 21600"/>
                <a:gd name="connsiteY6" fmla="*/ 0 h 23222"/>
                <a:gd name="connsiteX0" fmla="*/ 3475 w 21600"/>
                <a:gd name="connsiteY0" fmla="*/ 1282 h 24504"/>
                <a:gd name="connsiteX1" fmla="*/ 18125 w 21600"/>
                <a:gd name="connsiteY1" fmla="*/ 1282 h 24504"/>
                <a:gd name="connsiteX2" fmla="*/ 21600 w 21600"/>
                <a:gd name="connsiteY2" fmla="*/ 12082 h 24504"/>
                <a:gd name="connsiteX3" fmla="*/ 18125 w 21600"/>
                <a:gd name="connsiteY3" fmla="*/ 22882 h 24504"/>
                <a:gd name="connsiteX4" fmla="*/ 3475 w 21600"/>
                <a:gd name="connsiteY4" fmla="*/ 22882 h 24504"/>
                <a:gd name="connsiteX5" fmla="*/ 0 w 21600"/>
                <a:gd name="connsiteY5" fmla="*/ 12082 h 24504"/>
                <a:gd name="connsiteX6" fmla="*/ 3475 w 21600"/>
                <a:gd name="connsiteY6" fmla="*/ 1282 h 24504"/>
                <a:gd name="connsiteX0" fmla="*/ 3475 w 21600"/>
                <a:gd name="connsiteY0" fmla="*/ 1791 h 25013"/>
                <a:gd name="connsiteX1" fmla="*/ 18125 w 21600"/>
                <a:gd name="connsiteY1" fmla="*/ 1791 h 25013"/>
                <a:gd name="connsiteX2" fmla="*/ 21600 w 21600"/>
                <a:gd name="connsiteY2" fmla="*/ 12591 h 25013"/>
                <a:gd name="connsiteX3" fmla="*/ 18125 w 21600"/>
                <a:gd name="connsiteY3" fmla="*/ 23391 h 25013"/>
                <a:gd name="connsiteX4" fmla="*/ 3475 w 21600"/>
                <a:gd name="connsiteY4" fmla="*/ 23391 h 25013"/>
                <a:gd name="connsiteX5" fmla="*/ 0 w 21600"/>
                <a:gd name="connsiteY5" fmla="*/ 12591 h 25013"/>
                <a:gd name="connsiteX6" fmla="*/ 3475 w 21600"/>
                <a:gd name="connsiteY6" fmla="*/ 1791 h 25013"/>
                <a:gd name="connsiteX0" fmla="*/ 3475 w 21600"/>
                <a:gd name="connsiteY0" fmla="*/ 1791 h 25013"/>
                <a:gd name="connsiteX1" fmla="*/ 18125 w 21600"/>
                <a:gd name="connsiteY1" fmla="*/ 1791 h 25013"/>
                <a:gd name="connsiteX2" fmla="*/ 21600 w 21600"/>
                <a:gd name="connsiteY2" fmla="*/ 12591 h 25013"/>
                <a:gd name="connsiteX3" fmla="*/ 18125 w 21600"/>
                <a:gd name="connsiteY3" fmla="*/ 23391 h 25013"/>
                <a:gd name="connsiteX4" fmla="*/ 3475 w 21600"/>
                <a:gd name="connsiteY4" fmla="*/ 23391 h 25013"/>
                <a:gd name="connsiteX5" fmla="*/ 0 w 21600"/>
                <a:gd name="connsiteY5" fmla="*/ 12591 h 25013"/>
                <a:gd name="connsiteX6" fmla="*/ 3475 w 21600"/>
                <a:gd name="connsiteY6" fmla="*/ 1791 h 25013"/>
                <a:gd name="connsiteX0" fmla="*/ 3475 w 21600"/>
                <a:gd name="connsiteY0" fmla="*/ 1791 h 25013"/>
                <a:gd name="connsiteX1" fmla="*/ 18125 w 21600"/>
                <a:gd name="connsiteY1" fmla="*/ 1791 h 25013"/>
                <a:gd name="connsiteX2" fmla="*/ 21600 w 21600"/>
                <a:gd name="connsiteY2" fmla="*/ 12591 h 25013"/>
                <a:gd name="connsiteX3" fmla="*/ 18125 w 21600"/>
                <a:gd name="connsiteY3" fmla="*/ 23391 h 25013"/>
                <a:gd name="connsiteX4" fmla="*/ 3475 w 21600"/>
                <a:gd name="connsiteY4" fmla="*/ 23391 h 25013"/>
                <a:gd name="connsiteX5" fmla="*/ 0 w 21600"/>
                <a:gd name="connsiteY5" fmla="*/ 12591 h 25013"/>
                <a:gd name="connsiteX6" fmla="*/ 3475 w 21600"/>
                <a:gd name="connsiteY6" fmla="*/ 1791 h 25013"/>
                <a:gd name="connsiteX0" fmla="*/ 3475 w 21600"/>
                <a:gd name="connsiteY0" fmla="*/ 1533 h 24755"/>
                <a:gd name="connsiteX1" fmla="*/ 18125 w 21600"/>
                <a:gd name="connsiteY1" fmla="*/ 1533 h 24755"/>
                <a:gd name="connsiteX2" fmla="*/ 21600 w 21600"/>
                <a:gd name="connsiteY2" fmla="*/ 12333 h 24755"/>
                <a:gd name="connsiteX3" fmla="*/ 18125 w 21600"/>
                <a:gd name="connsiteY3" fmla="*/ 23133 h 24755"/>
                <a:gd name="connsiteX4" fmla="*/ 3475 w 21600"/>
                <a:gd name="connsiteY4" fmla="*/ 23133 h 24755"/>
                <a:gd name="connsiteX5" fmla="*/ 0 w 21600"/>
                <a:gd name="connsiteY5" fmla="*/ 12333 h 24755"/>
                <a:gd name="connsiteX6" fmla="*/ 3475 w 21600"/>
                <a:gd name="connsiteY6" fmla="*/ 1533 h 24755"/>
                <a:gd name="connsiteX0" fmla="*/ 3475 w 21600"/>
                <a:gd name="connsiteY0" fmla="*/ 1533 h 24755"/>
                <a:gd name="connsiteX1" fmla="*/ 18125 w 21600"/>
                <a:gd name="connsiteY1" fmla="*/ 1533 h 24755"/>
                <a:gd name="connsiteX2" fmla="*/ 21600 w 21600"/>
                <a:gd name="connsiteY2" fmla="*/ 12333 h 24755"/>
                <a:gd name="connsiteX3" fmla="*/ 18125 w 21600"/>
                <a:gd name="connsiteY3" fmla="*/ 23133 h 24755"/>
                <a:gd name="connsiteX4" fmla="*/ 3475 w 21600"/>
                <a:gd name="connsiteY4" fmla="*/ 23133 h 24755"/>
                <a:gd name="connsiteX5" fmla="*/ 0 w 21600"/>
                <a:gd name="connsiteY5" fmla="*/ 12333 h 24755"/>
                <a:gd name="connsiteX6" fmla="*/ 3475 w 21600"/>
                <a:gd name="connsiteY6" fmla="*/ 1533 h 24755"/>
                <a:gd name="connsiteX0" fmla="*/ 3475 w 21600"/>
                <a:gd name="connsiteY0" fmla="*/ 1533 h 24755"/>
                <a:gd name="connsiteX1" fmla="*/ 18125 w 21600"/>
                <a:gd name="connsiteY1" fmla="*/ 1533 h 24755"/>
                <a:gd name="connsiteX2" fmla="*/ 21600 w 21600"/>
                <a:gd name="connsiteY2" fmla="*/ 12333 h 24755"/>
                <a:gd name="connsiteX3" fmla="*/ 18125 w 21600"/>
                <a:gd name="connsiteY3" fmla="*/ 23133 h 24755"/>
                <a:gd name="connsiteX4" fmla="*/ 3475 w 21600"/>
                <a:gd name="connsiteY4" fmla="*/ 23133 h 24755"/>
                <a:gd name="connsiteX5" fmla="*/ 0 w 21600"/>
                <a:gd name="connsiteY5" fmla="*/ 12333 h 24755"/>
                <a:gd name="connsiteX6" fmla="*/ 3475 w 21600"/>
                <a:gd name="connsiteY6" fmla="*/ 1533 h 24755"/>
                <a:gd name="connsiteX0" fmla="*/ 3475 w 21600"/>
                <a:gd name="connsiteY0" fmla="*/ 1533 h 24755"/>
                <a:gd name="connsiteX1" fmla="*/ 18125 w 21600"/>
                <a:gd name="connsiteY1" fmla="*/ 1533 h 24755"/>
                <a:gd name="connsiteX2" fmla="*/ 21600 w 21600"/>
                <a:gd name="connsiteY2" fmla="*/ 12333 h 24755"/>
                <a:gd name="connsiteX3" fmla="*/ 18125 w 21600"/>
                <a:gd name="connsiteY3" fmla="*/ 23133 h 24755"/>
                <a:gd name="connsiteX4" fmla="*/ 3475 w 21600"/>
                <a:gd name="connsiteY4" fmla="*/ 23133 h 24755"/>
                <a:gd name="connsiteX5" fmla="*/ 0 w 21600"/>
                <a:gd name="connsiteY5" fmla="*/ 12333 h 24755"/>
                <a:gd name="connsiteX6" fmla="*/ 3475 w 21600"/>
                <a:gd name="connsiteY6" fmla="*/ 1533 h 24755"/>
                <a:gd name="connsiteX0" fmla="*/ 3475 w 21600"/>
                <a:gd name="connsiteY0" fmla="*/ 1533 h 24520"/>
                <a:gd name="connsiteX1" fmla="*/ 18125 w 21600"/>
                <a:gd name="connsiteY1" fmla="*/ 1533 h 24520"/>
                <a:gd name="connsiteX2" fmla="*/ 21600 w 21600"/>
                <a:gd name="connsiteY2" fmla="*/ 12333 h 24520"/>
                <a:gd name="connsiteX3" fmla="*/ 18125 w 21600"/>
                <a:gd name="connsiteY3" fmla="*/ 23133 h 24520"/>
                <a:gd name="connsiteX4" fmla="*/ 3475 w 21600"/>
                <a:gd name="connsiteY4" fmla="*/ 23133 h 24520"/>
                <a:gd name="connsiteX5" fmla="*/ 0 w 21600"/>
                <a:gd name="connsiteY5" fmla="*/ 12333 h 24520"/>
                <a:gd name="connsiteX6" fmla="*/ 3475 w 21600"/>
                <a:gd name="connsiteY6" fmla="*/ 1533 h 24520"/>
                <a:gd name="connsiteX0" fmla="*/ 3475 w 21600"/>
                <a:gd name="connsiteY0" fmla="*/ 1533 h 24520"/>
                <a:gd name="connsiteX1" fmla="*/ 18125 w 21600"/>
                <a:gd name="connsiteY1" fmla="*/ 1533 h 24520"/>
                <a:gd name="connsiteX2" fmla="*/ 21600 w 21600"/>
                <a:gd name="connsiteY2" fmla="*/ 12333 h 24520"/>
                <a:gd name="connsiteX3" fmla="*/ 17936 w 21600"/>
                <a:gd name="connsiteY3" fmla="*/ 23133 h 24520"/>
                <a:gd name="connsiteX4" fmla="*/ 3475 w 21600"/>
                <a:gd name="connsiteY4" fmla="*/ 23133 h 24520"/>
                <a:gd name="connsiteX5" fmla="*/ 0 w 21600"/>
                <a:gd name="connsiteY5" fmla="*/ 12333 h 24520"/>
                <a:gd name="connsiteX6" fmla="*/ 3475 w 21600"/>
                <a:gd name="connsiteY6" fmla="*/ 1533 h 24520"/>
                <a:gd name="connsiteX0" fmla="*/ 3475 w 21600"/>
                <a:gd name="connsiteY0" fmla="*/ 1533 h 24520"/>
                <a:gd name="connsiteX1" fmla="*/ 18125 w 21600"/>
                <a:gd name="connsiteY1" fmla="*/ 1533 h 24520"/>
                <a:gd name="connsiteX2" fmla="*/ 21600 w 21600"/>
                <a:gd name="connsiteY2" fmla="*/ 12333 h 24520"/>
                <a:gd name="connsiteX3" fmla="*/ 17936 w 21600"/>
                <a:gd name="connsiteY3" fmla="*/ 23133 h 24520"/>
                <a:gd name="connsiteX4" fmla="*/ 3475 w 21600"/>
                <a:gd name="connsiteY4" fmla="*/ 23133 h 24520"/>
                <a:gd name="connsiteX5" fmla="*/ 0 w 21600"/>
                <a:gd name="connsiteY5" fmla="*/ 12333 h 24520"/>
                <a:gd name="connsiteX6" fmla="*/ 3475 w 21600"/>
                <a:gd name="connsiteY6" fmla="*/ 1533 h 24520"/>
                <a:gd name="connsiteX0" fmla="*/ 3475 w 21600"/>
                <a:gd name="connsiteY0" fmla="*/ 1533 h 24491"/>
                <a:gd name="connsiteX1" fmla="*/ 18125 w 21600"/>
                <a:gd name="connsiteY1" fmla="*/ 1533 h 24491"/>
                <a:gd name="connsiteX2" fmla="*/ 21600 w 21600"/>
                <a:gd name="connsiteY2" fmla="*/ 12333 h 24491"/>
                <a:gd name="connsiteX3" fmla="*/ 17936 w 21600"/>
                <a:gd name="connsiteY3" fmla="*/ 23133 h 24491"/>
                <a:gd name="connsiteX4" fmla="*/ 3475 w 21600"/>
                <a:gd name="connsiteY4" fmla="*/ 23133 h 24491"/>
                <a:gd name="connsiteX5" fmla="*/ 0 w 21600"/>
                <a:gd name="connsiteY5" fmla="*/ 12333 h 24491"/>
                <a:gd name="connsiteX6" fmla="*/ 3475 w 21600"/>
                <a:gd name="connsiteY6" fmla="*/ 1533 h 24491"/>
                <a:gd name="connsiteX0" fmla="*/ 3475 w 21600"/>
                <a:gd name="connsiteY0" fmla="*/ 1533 h 24491"/>
                <a:gd name="connsiteX1" fmla="*/ 18125 w 21600"/>
                <a:gd name="connsiteY1" fmla="*/ 1533 h 24491"/>
                <a:gd name="connsiteX2" fmla="*/ 21600 w 21600"/>
                <a:gd name="connsiteY2" fmla="*/ 12333 h 24491"/>
                <a:gd name="connsiteX3" fmla="*/ 17936 w 21600"/>
                <a:gd name="connsiteY3" fmla="*/ 23133 h 24491"/>
                <a:gd name="connsiteX4" fmla="*/ 3475 w 21600"/>
                <a:gd name="connsiteY4" fmla="*/ 23133 h 24491"/>
                <a:gd name="connsiteX5" fmla="*/ 0 w 21600"/>
                <a:gd name="connsiteY5" fmla="*/ 12333 h 24491"/>
                <a:gd name="connsiteX6" fmla="*/ 3475 w 21600"/>
                <a:gd name="connsiteY6" fmla="*/ 1533 h 24491"/>
                <a:gd name="connsiteX0" fmla="*/ 3475 w 21600"/>
                <a:gd name="connsiteY0" fmla="*/ 1533 h 24379"/>
                <a:gd name="connsiteX1" fmla="*/ 18125 w 21600"/>
                <a:gd name="connsiteY1" fmla="*/ 1533 h 24379"/>
                <a:gd name="connsiteX2" fmla="*/ 21600 w 21600"/>
                <a:gd name="connsiteY2" fmla="*/ 12333 h 24379"/>
                <a:gd name="connsiteX3" fmla="*/ 17936 w 21600"/>
                <a:gd name="connsiteY3" fmla="*/ 23133 h 24379"/>
                <a:gd name="connsiteX4" fmla="*/ 3475 w 21600"/>
                <a:gd name="connsiteY4" fmla="*/ 23133 h 24379"/>
                <a:gd name="connsiteX5" fmla="*/ 0 w 21600"/>
                <a:gd name="connsiteY5" fmla="*/ 12333 h 24379"/>
                <a:gd name="connsiteX6" fmla="*/ 3475 w 21600"/>
                <a:gd name="connsiteY6" fmla="*/ 1533 h 24379"/>
                <a:gd name="connsiteX0" fmla="*/ 3286 w 21600"/>
                <a:gd name="connsiteY0" fmla="*/ 1601 h 24304"/>
                <a:gd name="connsiteX1" fmla="*/ 18125 w 21600"/>
                <a:gd name="connsiteY1" fmla="*/ 1458 h 24304"/>
                <a:gd name="connsiteX2" fmla="*/ 21600 w 21600"/>
                <a:gd name="connsiteY2" fmla="*/ 12258 h 24304"/>
                <a:gd name="connsiteX3" fmla="*/ 17936 w 21600"/>
                <a:gd name="connsiteY3" fmla="*/ 23058 h 24304"/>
                <a:gd name="connsiteX4" fmla="*/ 3475 w 21600"/>
                <a:gd name="connsiteY4" fmla="*/ 23058 h 24304"/>
                <a:gd name="connsiteX5" fmla="*/ 0 w 21600"/>
                <a:gd name="connsiteY5" fmla="*/ 12258 h 24304"/>
                <a:gd name="connsiteX6" fmla="*/ 3286 w 21600"/>
                <a:gd name="connsiteY6" fmla="*/ 1601 h 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4304">
                  <a:moveTo>
                    <a:pt x="3286" y="1601"/>
                  </a:moveTo>
                  <a:cubicBezTo>
                    <a:pt x="7086" y="-639"/>
                    <a:pt x="15262" y="-378"/>
                    <a:pt x="18125" y="1458"/>
                  </a:cubicBezTo>
                  <a:cubicBezTo>
                    <a:pt x="19855" y="2819"/>
                    <a:pt x="21632" y="8658"/>
                    <a:pt x="21600" y="12258"/>
                  </a:cubicBezTo>
                  <a:cubicBezTo>
                    <a:pt x="21569" y="15858"/>
                    <a:pt x="21747" y="21052"/>
                    <a:pt x="17936" y="23058"/>
                  </a:cubicBezTo>
                  <a:cubicBezTo>
                    <a:pt x="13624" y="24797"/>
                    <a:pt x="7566" y="24642"/>
                    <a:pt x="3475" y="23058"/>
                  </a:cubicBezTo>
                  <a:cubicBezTo>
                    <a:pt x="42" y="20766"/>
                    <a:pt x="32" y="15834"/>
                    <a:pt x="0" y="12258"/>
                  </a:cubicBezTo>
                  <a:cubicBezTo>
                    <a:pt x="-32" y="8682"/>
                    <a:pt x="1367" y="2962"/>
                    <a:pt x="3286" y="160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rot="3274">
              <a:off x="1868695" y="1213537"/>
              <a:ext cx="483223" cy="3021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暑期居家防疫</a:t>
              </a:r>
              <a:endPara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7984" y="4021726"/>
              <a:ext cx="813833" cy="921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761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3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id="{D93D8817-FC74-41D9-8D19-5D435ACC9BD7}"/>
              </a:ext>
            </a:extLst>
          </p:cNvPr>
          <p:cNvGrpSpPr>
            <a:grpSpLocks noChangeAspect="1"/>
          </p:cNvGrpSpPr>
          <p:nvPr/>
        </p:nvGrpSpPr>
        <p:grpSpPr bwMode="auto">
          <a:xfrm rot="6845396">
            <a:off x="9931365" y="3509318"/>
            <a:ext cx="1337824" cy="1744364"/>
            <a:chOff x="4350" y="23"/>
            <a:chExt cx="1211" cy="1579"/>
          </a:xfrm>
          <a:solidFill>
            <a:schemeClr val="bg1"/>
          </a:solidFill>
        </p:grpSpPr>
        <p:sp>
          <p:nvSpPr>
            <p:cNvPr id="3" name="Freeform 22">
              <a:extLst>
                <a:ext uri="{FF2B5EF4-FFF2-40B4-BE49-F238E27FC236}">
                  <a16:creationId xmlns:a16="http://schemas.microsoft.com/office/drawing/2014/main" id="{B3F1DCE7-5902-4D7C-B270-5C6861B9C8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3"/>
              <a:ext cx="1141" cy="644"/>
            </a:xfrm>
            <a:custGeom>
              <a:avLst/>
              <a:gdLst>
                <a:gd name="T0" fmla="*/ 397 w 425"/>
                <a:gd name="T1" fmla="*/ 55 h 240"/>
                <a:gd name="T2" fmla="*/ 262 w 425"/>
                <a:gd name="T3" fmla="*/ 38 h 240"/>
                <a:gd name="T4" fmla="*/ 206 w 425"/>
                <a:gd name="T5" fmla="*/ 143 h 240"/>
                <a:gd name="T6" fmla="*/ 189 w 425"/>
                <a:gd name="T7" fmla="*/ 108 h 240"/>
                <a:gd name="T8" fmla="*/ 186 w 425"/>
                <a:gd name="T9" fmla="*/ 103 h 240"/>
                <a:gd name="T10" fmla="*/ 121 w 425"/>
                <a:gd name="T11" fmla="*/ 25 h 240"/>
                <a:gd name="T12" fmla="*/ 102 w 425"/>
                <a:gd name="T13" fmla="*/ 20 h 240"/>
                <a:gd name="T14" fmla="*/ 4 w 425"/>
                <a:gd name="T15" fmla="*/ 88 h 240"/>
                <a:gd name="T16" fmla="*/ 3 w 425"/>
                <a:gd name="T17" fmla="*/ 119 h 240"/>
                <a:gd name="T18" fmla="*/ 7 w 425"/>
                <a:gd name="T19" fmla="*/ 140 h 240"/>
                <a:gd name="T20" fmla="*/ 63 w 425"/>
                <a:gd name="T21" fmla="*/ 173 h 240"/>
                <a:gd name="T22" fmla="*/ 70 w 425"/>
                <a:gd name="T23" fmla="*/ 175 h 240"/>
                <a:gd name="T24" fmla="*/ 161 w 425"/>
                <a:gd name="T25" fmla="*/ 140 h 240"/>
                <a:gd name="T26" fmla="*/ 196 w 425"/>
                <a:gd name="T27" fmla="*/ 235 h 240"/>
                <a:gd name="T28" fmla="*/ 217 w 425"/>
                <a:gd name="T29" fmla="*/ 226 h 240"/>
                <a:gd name="T30" fmla="*/ 222 w 425"/>
                <a:gd name="T31" fmla="*/ 206 h 240"/>
                <a:gd name="T32" fmla="*/ 269 w 425"/>
                <a:gd name="T33" fmla="*/ 136 h 240"/>
                <a:gd name="T34" fmla="*/ 306 w 425"/>
                <a:gd name="T35" fmla="*/ 154 h 240"/>
                <a:gd name="T36" fmla="*/ 380 w 425"/>
                <a:gd name="T37" fmla="*/ 155 h 240"/>
                <a:gd name="T38" fmla="*/ 395 w 425"/>
                <a:gd name="T39" fmla="*/ 137 h 240"/>
                <a:gd name="T40" fmla="*/ 397 w 425"/>
                <a:gd name="T41" fmla="*/ 55 h 240"/>
                <a:gd name="T42" fmla="*/ 109 w 425"/>
                <a:gd name="T43" fmla="*/ 141 h 240"/>
                <a:gd name="T44" fmla="*/ 105 w 425"/>
                <a:gd name="T45" fmla="*/ 141 h 240"/>
                <a:gd name="T46" fmla="*/ 67 w 425"/>
                <a:gd name="T47" fmla="*/ 146 h 240"/>
                <a:gd name="T48" fmla="*/ 33 w 425"/>
                <a:gd name="T49" fmla="*/ 108 h 240"/>
                <a:gd name="T50" fmla="*/ 39 w 425"/>
                <a:gd name="T51" fmla="*/ 91 h 240"/>
                <a:gd name="T52" fmla="*/ 74 w 425"/>
                <a:gd name="T53" fmla="*/ 58 h 240"/>
                <a:gd name="T54" fmla="*/ 108 w 425"/>
                <a:gd name="T55" fmla="*/ 52 h 240"/>
                <a:gd name="T56" fmla="*/ 118 w 425"/>
                <a:gd name="T57" fmla="*/ 58 h 240"/>
                <a:gd name="T58" fmla="*/ 148 w 425"/>
                <a:gd name="T59" fmla="*/ 108 h 240"/>
                <a:gd name="T60" fmla="*/ 109 w 425"/>
                <a:gd name="T61" fmla="*/ 141 h 240"/>
                <a:gd name="T62" fmla="*/ 372 w 425"/>
                <a:gd name="T63" fmla="*/ 120 h 240"/>
                <a:gd name="T64" fmla="*/ 369 w 425"/>
                <a:gd name="T65" fmla="*/ 123 h 240"/>
                <a:gd name="T66" fmla="*/ 317 w 425"/>
                <a:gd name="T67" fmla="*/ 128 h 240"/>
                <a:gd name="T68" fmla="*/ 282 w 425"/>
                <a:gd name="T69" fmla="*/ 81 h 240"/>
                <a:gd name="T70" fmla="*/ 308 w 425"/>
                <a:gd name="T71" fmla="*/ 59 h 240"/>
                <a:gd name="T72" fmla="*/ 375 w 425"/>
                <a:gd name="T73" fmla="*/ 102 h 240"/>
                <a:gd name="T74" fmla="*/ 372 w 425"/>
                <a:gd name="T75" fmla="*/ 12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240">
                  <a:moveTo>
                    <a:pt x="397" y="55"/>
                  </a:moveTo>
                  <a:cubicBezTo>
                    <a:pt x="364" y="11"/>
                    <a:pt x="304" y="0"/>
                    <a:pt x="262" y="38"/>
                  </a:cubicBezTo>
                  <a:cubicBezTo>
                    <a:pt x="233" y="64"/>
                    <a:pt x="219" y="104"/>
                    <a:pt x="206" y="143"/>
                  </a:cubicBezTo>
                  <a:cubicBezTo>
                    <a:pt x="200" y="131"/>
                    <a:pt x="194" y="119"/>
                    <a:pt x="189" y="108"/>
                  </a:cubicBezTo>
                  <a:cubicBezTo>
                    <a:pt x="188" y="106"/>
                    <a:pt x="187" y="105"/>
                    <a:pt x="186" y="103"/>
                  </a:cubicBezTo>
                  <a:cubicBezTo>
                    <a:pt x="209" y="58"/>
                    <a:pt x="167" y="30"/>
                    <a:pt x="121" y="25"/>
                  </a:cubicBezTo>
                  <a:cubicBezTo>
                    <a:pt x="115" y="22"/>
                    <a:pt x="109" y="20"/>
                    <a:pt x="102" y="20"/>
                  </a:cubicBezTo>
                  <a:cubicBezTo>
                    <a:pt x="59" y="14"/>
                    <a:pt x="15" y="47"/>
                    <a:pt x="4" y="88"/>
                  </a:cubicBezTo>
                  <a:cubicBezTo>
                    <a:pt x="0" y="99"/>
                    <a:pt x="1" y="109"/>
                    <a:pt x="3" y="119"/>
                  </a:cubicBezTo>
                  <a:cubicBezTo>
                    <a:pt x="4" y="126"/>
                    <a:pt x="4" y="133"/>
                    <a:pt x="7" y="140"/>
                  </a:cubicBezTo>
                  <a:cubicBezTo>
                    <a:pt x="15" y="166"/>
                    <a:pt x="38" y="173"/>
                    <a:pt x="63" y="173"/>
                  </a:cubicBezTo>
                  <a:cubicBezTo>
                    <a:pt x="65" y="174"/>
                    <a:pt x="68" y="175"/>
                    <a:pt x="70" y="175"/>
                  </a:cubicBezTo>
                  <a:cubicBezTo>
                    <a:pt x="104" y="180"/>
                    <a:pt x="139" y="165"/>
                    <a:pt x="161" y="140"/>
                  </a:cubicBezTo>
                  <a:cubicBezTo>
                    <a:pt x="168" y="172"/>
                    <a:pt x="162" y="216"/>
                    <a:pt x="196" y="235"/>
                  </a:cubicBezTo>
                  <a:cubicBezTo>
                    <a:pt x="205" y="240"/>
                    <a:pt x="213" y="235"/>
                    <a:pt x="217" y="226"/>
                  </a:cubicBezTo>
                  <a:cubicBezTo>
                    <a:pt x="219" y="220"/>
                    <a:pt x="221" y="213"/>
                    <a:pt x="222" y="206"/>
                  </a:cubicBezTo>
                  <a:cubicBezTo>
                    <a:pt x="233" y="180"/>
                    <a:pt x="250" y="157"/>
                    <a:pt x="269" y="136"/>
                  </a:cubicBezTo>
                  <a:cubicBezTo>
                    <a:pt x="279" y="145"/>
                    <a:pt x="292" y="151"/>
                    <a:pt x="306" y="154"/>
                  </a:cubicBezTo>
                  <a:cubicBezTo>
                    <a:pt x="328" y="170"/>
                    <a:pt x="354" y="175"/>
                    <a:pt x="380" y="155"/>
                  </a:cubicBezTo>
                  <a:cubicBezTo>
                    <a:pt x="386" y="150"/>
                    <a:pt x="391" y="144"/>
                    <a:pt x="395" y="137"/>
                  </a:cubicBezTo>
                  <a:cubicBezTo>
                    <a:pt x="417" y="120"/>
                    <a:pt x="425" y="92"/>
                    <a:pt x="397" y="55"/>
                  </a:cubicBezTo>
                  <a:close/>
                  <a:moveTo>
                    <a:pt x="109" y="141"/>
                  </a:moveTo>
                  <a:cubicBezTo>
                    <a:pt x="108" y="141"/>
                    <a:pt x="107" y="141"/>
                    <a:pt x="105" y="141"/>
                  </a:cubicBezTo>
                  <a:cubicBezTo>
                    <a:pt x="93" y="143"/>
                    <a:pt x="80" y="146"/>
                    <a:pt x="67" y="146"/>
                  </a:cubicBezTo>
                  <a:cubicBezTo>
                    <a:pt x="48" y="141"/>
                    <a:pt x="35" y="126"/>
                    <a:pt x="33" y="108"/>
                  </a:cubicBezTo>
                  <a:cubicBezTo>
                    <a:pt x="34" y="101"/>
                    <a:pt x="37" y="95"/>
                    <a:pt x="39" y="91"/>
                  </a:cubicBezTo>
                  <a:cubicBezTo>
                    <a:pt x="46" y="78"/>
                    <a:pt x="61" y="65"/>
                    <a:pt x="74" y="58"/>
                  </a:cubicBezTo>
                  <a:cubicBezTo>
                    <a:pt x="82" y="54"/>
                    <a:pt x="95" y="52"/>
                    <a:pt x="108" y="52"/>
                  </a:cubicBezTo>
                  <a:cubicBezTo>
                    <a:pt x="112" y="54"/>
                    <a:pt x="115" y="56"/>
                    <a:pt x="118" y="58"/>
                  </a:cubicBezTo>
                  <a:cubicBezTo>
                    <a:pt x="132" y="71"/>
                    <a:pt x="140" y="91"/>
                    <a:pt x="148" y="108"/>
                  </a:cubicBezTo>
                  <a:cubicBezTo>
                    <a:pt x="139" y="124"/>
                    <a:pt x="125" y="135"/>
                    <a:pt x="109" y="141"/>
                  </a:cubicBezTo>
                  <a:close/>
                  <a:moveTo>
                    <a:pt x="372" y="120"/>
                  </a:moveTo>
                  <a:cubicBezTo>
                    <a:pt x="371" y="121"/>
                    <a:pt x="370" y="122"/>
                    <a:pt x="369" y="123"/>
                  </a:cubicBezTo>
                  <a:cubicBezTo>
                    <a:pt x="357" y="130"/>
                    <a:pt x="335" y="132"/>
                    <a:pt x="317" y="128"/>
                  </a:cubicBezTo>
                  <a:cubicBezTo>
                    <a:pt x="301" y="117"/>
                    <a:pt x="290" y="98"/>
                    <a:pt x="282" y="81"/>
                  </a:cubicBezTo>
                  <a:cubicBezTo>
                    <a:pt x="290" y="73"/>
                    <a:pt x="299" y="65"/>
                    <a:pt x="308" y="59"/>
                  </a:cubicBezTo>
                  <a:cubicBezTo>
                    <a:pt x="342" y="36"/>
                    <a:pt x="372" y="68"/>
                    <a:pt x="375" y="102"/>
                  </a:cubicBezTo>
                  <a:cubicBezTo>
                    <a:pt x="376" y="109"/>
                    <a:pt x="375" y="115"/>
                    <a:pt x="372" y="120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Freeform 23">
              <a:extLst>
                <a:ext uri="{FF2B5EF4-FFF2-40B4-BE49-F238E27FC236}">
                  <a16:creationId xmlns:a16="http://schemas.microsoft.com/office/drawing/2014/main" id="{0EA23297-5670-464E-96B0-1A95031E5E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0" y="29"/>
              <a:ext cx="1211" cy="1573"/>
            </a:xfrm>
            <a:custGeom>
              <a:avLst/>
              <a:gdLst>
                <a:gd name="T0" fmla="*/ 322 w 451"/>
                <a:gd name="T1" fmla="*/ 10 h 587"/>
                <a:gd name="T2" fmla="*/ 206 w 451"/>
                <a:gd name="T3" fmla="*/ 90 h 587"/>
                <a:gd name="T4" fmla="*/ 140 w 451"/>
                <a:gd name="T5" fmla="*/ 12 h 587"/>
                <a:gd name="T6" fmla="*/ 44 w 451"/>
                <a:gd name="T7" fmla="*/ 164 h 587"/>
                <a:gd name="T8" fmla="*/ 180 w 451"/>
                <a:gd name="T9" fmla="*/ 205 h 587"/>
                <a:gd name="T10" fmla="*/ 101 w 451"/>
                <a:gd name="T11" fmla="*/ 571 h 587"/>
                <a:gd name="T12" fmla="*/ 216 w 451"/>
                <a:gd name="T13" fmla="*/ 321 h 587"/>
                <a:gd name="T14" fmla="*/ 328 w 451"/>
                <a:gd name="T15" fmla="*/ 581 h 587"/>
                <a:gd name="T16" fmla="*/ 245 w 451"/>
                <a:gd name="T17" fmla="*/ 204 h 587"/>
                <a:gd name="T18" fmla="*/ 241 w 451"/>
                <a:gd name="T19" fmla="*/ 214 h 587"/>
                <a:gd name="T20" fmla="*/ 235 w 451"/>
                <a:gd name="T21" fmla="*/ 228 h 587"/>
                <a:gd name="T22" fmla="*/ 115 w 451"/>
                <a:gd name="T23" fmla="*/ 554 h 587"/>
                <a:gd name="T24" fmla="*/ 167 w 451"/>
                <a:gd name="T25" fmla="*/ 302 h 587"/>
                <a:gd name="T26" fmla="*/ 212 w 451"/>
                <a:gd name="T27" fmla="*/ 249 h 587"/>
                <a:gd name="T28" fmla="*/ 243 w 451"/>
                <a:gd name="T29" fmla="*/ 200 h 587"/>
                <a:gd name="T30" fmla="*/ 320 w 451"/>
                <a:gd name="T31" fmla="*/ 164 h 587"/>
                <a:gd name="T32" fmla="*/ 435 w 451"/>
                <a:gd name="T33" fmla="*/ 73 h 587"/>
                <a:gd name="T34" fmla="*/ 243 w 451"/>
                <a:gd name="T35" fmla="*/ 232 h 587"/>
                <a:gd name="T36" fmla="*/ 285 w 451"/>
                <a:gd name="T37" fmla="*/ 362 h 587"/>
                <a:gd name="T38" fmla="*/ 222 w 451"/>
                <a:gd name="T39" fmla="*/ 310 h 587"/>
                <a:gd name="T40" fmla="*/ 239 w 451"/>
                <a:gd name="T41" fmla="*/ 236 h 587"/>
                <a:gd name="T42" fmla="*/ 205 w 451"/>
                <a:gd name="T43" fmla="*/ 236 h 587"/>
                <a:gd name="T44" fmla="*/ 176 w 451"/>
                <a:gd name="T45" fmla="*/ 143 h 587"/>
                <a:gd name="T46" fmla="*/ 53 w 451"/>
                <a:gd name="T47" fmla="*/ 159 h 587"/>
                <a:gd name="T48" fmla="*/ 134 w 451"/>
                <a:gd name="T49" fmla="*/ 20 h 587"/>
                <a:gd name="T50" fmla="*/ 198 w 451"/>
                <a:gd name="T51" fmla="*/ 91 h 587"/>
                <a:gd name="T52" fmla="*/ 226 w 451"/>
                <a:gd name="T53" fmla="*/ 170 h 587"/>
                <a:gd name="T54" fmla="*/ 414 w 451"/>
                <a:gd name="T55" fmla="*/ 130 h 587"/>
                <a:gd name="T56" fmla="*/ 288 w 451"/>
                <a:gd name="T57" fmla="*/ 135 h 587"/>
                <a:gd name="T58" fmla="*/ 229 w 451"/>
                <a:gd name="T59" fmla="*/ 144 h 587"/>
                <a:gd name="T60" fmla="*/ 269 w 451"/>
                <a:gd name="T61" fmla="*/ 52 h 587"/>
                <a:gd name="T62" fmla="*/ 414 w 451"/>
                <a:gd name="T63" fmla="*/ 13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1" h="587">
                  <a:moveTo>
                    <a:pt x="435" y="73"/>
                  </a:moveTo>
                  <a:cubicBezTo>
                    <a:pt x="426" y="21"/>
                    <a:pt x="369" y="0"/>
                    <a:pt x="322" y="10"/>
                  </a:cubicBezTo>
                  <a:cubicBezTo>
                    <a:pt x="260" y="23"/>
                    <a:pt x="244" y="79"/>
                    <a:pt x="225" y="132"/>
                  </a:cubicBezTo>
                  <a:cubicBezTo>
                    <a:pt x="219" y="117"/>
                    <a:pt x="213" y="103"/>
                    <a:pt x="206" y="90"/>
                  </a:cubicBezTo>
                  <a:cubicBezTo>
                    <a:pt x="207" y="90"/>
                    <a:pt x="207" y="90"/>
                    <a:pt x="207" y="89"/>
                  </a:cubicBezTo>
                  <a:cubicBezTo>
                    <a:pt x="212" y="46"/>
                    <a:pt x="180" y="18"/>
                    <a:pt x="140" y="12"/>
                  </a:cubicBezTo>
                  <a:cubicBezTo>
                    <a:pt x="94" y="4"/>
                    <a:pt x="53" y="26"/>
                    <a:pt x="26" y="63"/>
                  </a:cubicBezTo>
                  <a:cubicBezTo>
                    <a:pt x="0" y="97"/>
                    <a:pt x="11" y="140"/>
                    <a:pt x="44" y="164"/>
                  </a:cubicBezTo>
                  <a:cubicBezTo>
                    <a:pt x="83" y="192"/>
                    <a:pt x="134" y="178"/>
                    <a:pt x="169" y="152"/>
                  </a:cubicBezTo>
                  <a:cubicBezTo>
                    <a:pt x="171" y="164"/>
                    <a:pt x="174" y="186"/>
                    <a:pt x="180" y="205"/>
                  </a:cubicBezTo>
                  <a:cubicBezTo>
                    <a:pt x="157" y="255"/>
                    <a:pt x="160" y="312"/>
                    <a:pt x="147" y="364"/>
                  </a:cubicBezTo>
                  <a:cubicBezTo>
                    <a:pt x="130" y="432"/>
                    <a:pt x="121" y="503"/>
                    <a:pt x="101" y="571"/>
                  </a:cubicBezTo>
                  <a:cubicBezTo>
                    <a:pt x="99" y="575"/>
                    <a:pt x="105" y="578"/>
                    <a:pt x="108" y="575"/>
                  </a:cubicBezTo>
                  <a:cubicBezTo>
                    <a:pt x="175" y="507"/>
                    <a:pt x="195" y="413"/>
                    <a:pt x="216" y="321"/>
                  </a:cubicBezTo>
                  <a:cubicBezTo>
                    <a:pt x="247" y="410"/>
                    <a:pt x="277" y="500"/>
                    <a:pt x="320" y="583"/>
                  </a:cubicBezTo>
                  <a:cubicBezTo>
                    <a:pt x="322" y="587"/>
                    <a:pt x="328" y="585"/>
                    <a:pt x="328" y="581"/>
                  </a:cubicBezTo>
                  <a:cubicBezTo>
                    <a:pt x="331" y="503"/>
                    <a:pt x="307" y="430"/>
                    <a:pt x="293" y="354"/>
                  </a:cubicBezTo>
                  <a:cubicBezTo>
                    <a:pt x="283" y="305"/>
                    <a:pt x="278" y="244"/>
                    <a:pt x="245" y="204"/>
                  </a:cubicBezTo>
                  <a:cubicBezTo>
                    <a:pt x="241" y="200"/>
                    <a:pt x="235" y="206"/>
                    <a:pt x="239" y="211"/>
                  </a:cubicBezTo>
                  <a:cubicBezTo>
                    <a:pt x="239" y="212"/>
                    <a:pt x="240" y="213"/>
                    <a:pt x="241" y="214"/>
                  </a:cubicBezTo>
                  <a:cubicBezTo>
                    <a:pt x="241" y="214"/>
                    <a:pt x="241" y="214"/>
                    <a:pt x="241" y="214"/>
                  </a:cubicBezTo>
                  <a:cubicBezTo>
                    <a:pt x="239" y="219"/>
                    <a:pt x="236" y="223"/>
                    <a:pt x="235" y="228"/>
                  </a:cubicBezTo>
                  <a:cubicBezTo>
                    <a:pt x="233" y="228"/>
                    <a:pt x="232" y="229"/>
                    <a:pt x="231" y="231"/>
                  </a:cubicBezTo>
                  <a:cubicBezTo>
                    <a:pt x="196" y="338"/>
                    <a:pt x="190" y="465"/>
                    <a:pt x="115" y="554"/>
                  </a:cubicBezTo>
                  <a:cubicBezTo>
                    <a:pt x="130" y="498"/>
                    <a:pt x="139" y="440"/>
                    <a:pt x="152" y="383"/>
                  </a:cubicBezTo>
                  <a:cubicBezTo>
                    <a:pt x="158" y="356"/>
                    <a:pt x="164" y="330"/>
                    <a:pt x="167" y="302"/>
                  </a:cubicBezTo>
                  <a:cubicBezTo>
                    <a:pt x="171" y="274"/>
                    <a:pt x="174" y="245"/>
                    <a:pt x="184" y="219"/>
                  </a:cubicBezTo>
                  <a:cubicBezTo>
                    <a:pt x="191" y="237"/>
                    <a:pt x="200" y="250"/>
                    <a:pt x="212" y="249"/>
                  </a:cubicBezTo>
                  <a:cubicBezTo>
                    <a:pt x="229" y="246"/>
                    <a:pt x="235" y="220"/>
                    <a:pt x="237" y="202"/>
                  </a:cubicBezTo>
                  <a:cubicBezTo>
                    <a:pt x="239" y="203"/>
                    <a:pt x="242" y="203"/>
                    <a:pt x="243" y="200"/>
                  </a:cubicBezTo>
                  <a:cubicBezTo>
                    <a:pt x="250" y="181"/>
                    <a:pt x="264" y="141"/>
                    <a:pt x="290" y="145"/>
                  </a:cubicBezTo>
                  <a:cubicBezTo>
                    <a:pt x="300" y="146"/>
                    <a:pt x="311" y="159"/>
                    <a:pt x="320" y="164"/>
                  </a:cubicBezTo>
                  <a:cubicBezTo>
                    <a:pt x="331" y="170"/>
                    <a:pt x="344" y="171"/>
                    <a:pt x="357" y="171"/>
                  </a:cubicBezTo>
                  <a:cubicBezTo>
                    <a:pt x="407" y="170"/>
                    <a:pt x="444" y="121"/>
                    <a:pt x="435" y="73"/>
                  </a:cubicBezTo>
                  <a:close/>
                  <a:moveTo>
                    <a:pt x="239" y="236"/>
                  </a:moveTo>
                  <a:cubicBezTo>
                    <a:pt x="241" y="236"/>
                    <a:pt x="243" y="235"/>
                    <a:pt x="243" y="232"/>
                  </a:cubicBezTo>
                  <a:cubicBezTo>
                    <a:pt x="243" y="228"/>
                    <a:pt x="245" y="225"/>
                    <a:pt x="247" y="222"/>
                  </a:cubicBezTo>
                  <a:cubicBezTo>
                    <a:pt x="272" y="262"/>
                    <a:pt x="277" y="318"/>
                    <a:pt x="285" y="362"/>
                  </a:cubicBezTo>
                  <a:cubicBezTo>
                    <a:pt x="298" y="428"/>
                    <a:pt x="318" y="493"/>
                    <a:pt x="319" y="561"/>
                  </a:cubicBezTo>
                  <a:cubicBezTo>
                    <a:pt x="280" y="480"/>
                    <a:pt x="251" y="395"/>
                    <a:pt x="222" y="310"/>
                  </a:cubicBezTo>
                  <a:cubicBezTo>
                    <a:pt x="221" y="308"/>
                    <a:pt x="221" y="308"/>
                    <a:pt x="220" y="307"/>
                  </a:cubicBezTo>
                  <a:cubicBezTo>
                    <a:pt x="226" y="283"/>
                    <a:pt x="232" y="259"/>
                    <a:pt x="239" y="236"/>
                  </a:cubicBezTo>
                  <a:close/>
                  <a:moveTo>
                    <a:pt x="225" y="215"/>
                  </a:moveTo>
                  <a:cubicBezTo>
                    <a:pt x="223" y="222"/>
                    <a:pt x="216" y="247"/>
                    <a:pt x="205" y="236"/>
                  </a:cubicBezTo>
                  <a:cubicBezTo>
                    <a:pt x="195" y="224"/>
                    <a:pt x="191" y="204"/>
                    <a:pt x="187" y="189"/>
                  </a:cubicBezTo>
                  <a:cubicBezTo>
                    <a:pt x="183" y="174"/>
                    <a:pt x="179" y="158"/>
                    <a:pt x="176" y="143"/>
                  </a:cubicBezTo>
                  <a:cubicBezTo>
                    <a:pt x="176" y="139"/>
                    <a:pt x="171" y="139"/>
                    <a:pt x="169" y="141"/>
                  </a:cubicBezTo>
                  <a:cubicBezTo>
                    <a:pt x="136" y="168"/>
                    <a:pt x="92" y="180"/>
                    <a:pt x="53" y="159"/>
                  </a:cubicBezTo>
                  <a:cubicBezTo>
                    <a:pt x="13" y="137"/>
                    <a:pt x="14" y="91"/>
                    <a:pt x="40" y="59"/>
                  </a:cubicBezTo>
                  <a:cubicBezTo>
                    <a:pt x="64" y="30"/>
                    <a:pt x="98" y="17"/>
                    <a:pt x="134" y="20"/>
                  </a:cubicBezTo>
                  <a:cubicBezTo>
                    <a:pt x="172" y="23"/>
                    <a:pt x="203" y="49"/>
                    <a:pt x="198" y="89"/>
                  </a:cubicBezTo>
                  <a:cubicBezTo>
                    <a:pt x="198" y="90"/>
                    <a:pt x="198" y="91"/>
                    <a:pt x="198" y="91"/>
                  </a:cubicBezTo>
                  <a:cubicBezTo>
                    <a:pt x="198" y="92"/>
                    <a:pt x="198" y="93"/>
                    <a:pt x="198" y="94"/>
                  </a:cubicBezTo>
                  <a:cubicBezTo>
                    <a:pt x="210" y="119"/>
                    <a:pt x="220" y="143"/>
                    <a:pt x="226" y="170"/>
                  </a:cubicBezTo>
                  <a:cubicBezTo>
                    <a:pt x="229" y="185"/>
                    <a:pt x="229" y="200"/>
                    <a:pt x="225" y="215"/>
                  </a:cubicBezTo>
                  <a:close/>
                  <a:moveTo>
                    <a:pt x="414" y="130"/>
                  </a:moveTo>
                  <a:cubicBezTo>
                    <a:pt x="397" y="156"/>
                    <a:pt x="364" y="166"/>
                    <a:pt x="334" y="159"/>
                  </a:cubicBezTo>
                  <a:cubicBezTo>
                    <a:pt x="318" y="156"/>
                    <a:pt x="304" y="134"/>
                    <a:pt x="288" y="135"/>
                  </a:cubicBezTo>
                  <a:cubicBezTo>
                    <a:pt x="260" y="137"/>
                    <a:pt x="246" y="165"/>
                    <a:pt x="237" y="189"/>
                  </a:cubicBezTo>
                  <a:cubicBezTo>
                    <a:pt x="237" y="174"/>
                    <a:pt x="234" y="159"/>
                    <a:pt x="229" y="144"/>
                  </a:cubicBezTo>
                  <a:cubicBezTo>
                    <a:pt x="230" y="144"/>
                    <a:pt x="231" y="143"/>
                    <a:pt x="231" y="142"/>
                  </a:cubicBezTo>
                  <a:cubicBezTo>
                    <a:pt x="242" y="112"/>
                    <a:pt x="249" y="77"/>
                    <a:pt x="269" y="52"/>
                  </a:cubicBezTo>
                  <a:cubicBezTo>
                    <a:pt x="286" y="31"/>
                    <a:pt x="313" y="19"/>
                    <a:pt x="339" y="16"/>
                  </a:cubicBezTo>
                  <a:cubicBezTo>
                    <a:pt x="401" y="9"/>
                    <a:pt x="451" y="75"/>
                    <a:pt x="41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24">
              <a:extLst>
                <a:ext uri="{FF2B5EF4-FFF2-40B4-BE49-F238E27FC236}">
                  <a16:creationId xmlns:a16="http://schemas.microsoft.com/office/drawing/2014/main" id="{E04B5B20-6A12-49ED-8DE5-D22EB1F368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4" y="155"/>
              <a:ext cx="379" cy="276"/>
            </a:xfrm>
            <a:custGeom>
              <a:avLst/>
              <a:gdLst>
                <a:gd name="T0" fmla="*/ 119 w 141"/>
                <a:gd name="T1" fmla="*/ 24 h 103"/>
                <a:gd name="T2" fmla="*/ 64 w 141"/>
                <a:gd name="T3" fmla="*/ 7 h 103"/>
                <a:gd name="T4" fmla="*/ 18 w 141"/>
                <a:gd name="T5" fmla="*/ 72 h 103"/>
                <a:gd name="T6" fmla="*/ 100 w 141"/>
                <a:gd name="T7" fmla="*/ 89 h 103"/>
                <a:gd name="T8" fmla="*/ 119 w 141"/>
                <a:gd name="T9" fmla="*/ 24 h 103"/>
                <a:gd name="T10" fmla="*/ 93 w 141"/>
                <a:gd name="T11" fmla="*/ 83 h 103"/>
                <a:gd name="T12" fmla="*/ 38 w 141"/>
                <a:gd name="T13" fmla="*/ 82 h 103"/>
                <a:gd name="T14" fmla="*/ 44 w 141"/>
                <a:gd name="T15" fmla="*/ 23 h 103"/>
                <a:gd name="T16" fmla="*/ 53 w 141"/>
                <a:gd name="T17" fmla="*/ 26 h 103"/>
                <a:gd name="T18" fmla="*/ 65 w 141"/>
                <a:gd name="T19" fmla="*/ 16 h 103"/>
                <a:gd name="T20" fmla="*/ 66 w 141"/>
                <a:gd name="T21" fmla="*/ 16 h 103"/>
                <a:gd name="T22" fmla="*/ 110 w 141"/>
                <a:gd name="T23" fmla="*/ 28 h 103"/>
                <a:gd name="T24" fmla="*/ 93 w 141"/>
                <a:gd name="T2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03">
                  <a:moveTo>
                    <a:pt x="119" y="24"/>
                  </a:moveTo>
                  <a:cubicBezTo>
                    <a:pt x="105" y="8"/>
                    <a:pt x="82" y="0"/>
                    <a:pt x="64" y="7"/>
                  </a:cubicBezTo>
                  <a:cubicBezTo>
                    <a:pt x="35" y="9"/>
                    <a:pt x="0" y="41"/>
                    <a:pt x="18" y="72"/>
                  </a:cubicBezTo>
                  <a:cubicBezTo>
                    <a:pt x="35" y="101"/>
                    <a:pt x="72" y="103"/>
                    <a:pt x="100" y="89"/>
                  </a:cubicBezTo>
                  <a:cubicBezTo>
                    <a:pt x="126" y="77"/>
                    <a:pt x="141" y="49"/>
                    <a:pt x="119" y="24"/>
                  </a:cubicBezTo>
                  <a:close/>
                  <a:moveTo>
                    <a:pt x="93" y="83"/>
                  </a:moveTo>
                  <a:cubicBezTo>
                    <a:pt x="76" y="90"/>
                    <a:pt x="54" y="91"/>
                    <a:pt x="38" y="82"/>
                  </a:cubicBezTo>
                  <a:cubicBezTo>
                    <a:pt x="10" y="66"/>
                    <a:pt x="23" y="37"/>
                    <a:pt x="44" y="23"/>
                  </a:cubicBezTo>
                  <a:cubicBezTo>
                    <a:pt x="43" y="27"/>
                    <a:pt x="50" y="30"/>
                    <a:pt x="53" y="26"/>
                  </a:cubicBezTo>
                  <a:cubicBezTo>
                    <a:pt x="56" y="21"/>
                    <a:pt x="61" y="18"/>
                    <a:pt x="65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81" y="10"/>
                    <a:pt x="99" y="17"/>
                    <a:pt x="110" y="28"/>
                  </a:cubicBezTo>
                  <a:cubicBezTo>
                    <a:pt x="132" y="49"/>
                    <a:pt x="116" y="73"/>
                    <a:pt x="9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25">
              <a:extLst>
                <a:ext uri="{FF2B5EF4-FFF2-40B4-BE49-F238E27FC236}">
                  <a16:creationId xmlns:a16="http://schemas.microsoft.com/office/drawing/2014/main" id="{43A1A4F7-BA3A-4316-A804-A5793C7139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0" y="106"/>
              <a:ext cx="279" cy="290"/>
            </a:xfrm>
            <a:custGeom>
              <a:avLst/>
              <a:gdLst>
                <a:gd name="T0" fmla="*/ 72 w 104"/>
                <a:gd name="T1" fmla="*/ 15 h 108"/>
                <a:gd name="T2" fmla="*/ 14 w 104"/>
                <a:gd name="T3" fmla="*/ 30 h 108"/>
                <a:gd name="T4" fmla="*/ 13 w 104"/>
                <a:gd name="T5" fmla="*/ 32 h 108"/>
                <a:gd name="T6" fmla="*/ 11 w 104"/>
                <a:gd name="T7" fmla="*/ 34 h 108"/>
                <a:gd name="T8" fmla="*/ 13 w 104"/>
                <a:gd name="T9" fmla="*/ 86 h 108"/>
                <a:gd name="T10" fmla="*/ 60 w 104"/>
                <a:gd name="T11" fmla="*/ 108 h 108"/>
                <a:gd name="T12" fmla="*/ 103 w 104"/>
                <a:gd name="T13" fmla="*/ 70 h 108"/>
                <a:gd name="T14" fmla="*/ 72 w 104"/>
                <a:gd name="T15" fmla="*/ 15 h 108"/>
                <a:gd name="T16" fmla="*/ 73 w 104"/>
                <a:gd name="T17" fmla="*/ 97 h 108"/>
                <a:gd name="T18" fmla="*/ 31 w 104"/>
                <a:gd name="T19" fmla="*/ 92 h 108"/>
                <a:gd name="T20" fmla="*/ 19 w 104"/>
                <a:gd name="T21" fmla="*/ 38 h 108"/>
                <a:gd name="T22" fmla="*/ 19 w 104"/>
                <a:gd name="T23" fmla="*/ 37 h 108"/>
                <a:gd name="T24" fmla="*/ 22 w 104"/>
                <a:gd name="T25" fmla="*/ 35 h 108"/>
                <a:gd name="T26" fmla="*/ 66 w 104"/>
                <a:gd name="T27" fmla="*/ 22 h 108"/>
                <a:gd name="T28" fmla="*/ 93 w 104"/>
                <a:gd name="T29" fmla="*/ 61 h 108"/>
                <a:gd name="T30" fmla="*/ 73 w 104"/>
                <a:gd name="T31" fmla="*/ 9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108">
                  <a:moveTo>
                    <a:pt x="72" y="15"/>
                  </a:moveTo>
                  <a:cubicBezTo>
                    <a:pt x="50" y="0"/>
                    <a:pt x="28" y="11"/>
                    <a:pt x="14" y="30"/>
                  </a:cubicBezTo>
                  <a:cubicBezTo>
                    <a:pt x="13" y="31"/>
                    <a:pt x="13" y="31"/>
                    <a:pt x="13" y="32"/>
                  </a:cubicBezTo>
                  <a:cubicBezTo>
                    <a:pt x="12" y="32"/>
                    <a:pt x="11" y="32"/>
                    <a:pt x="11" y="34"/>
                  </a:cubicBezTo>
                  <a:cubicBezTo>
                    <a:pt x="0" y="51"/>
                    <a:pt x="2" y="70"/>
                    <a:pt x="13" y="86"/>
                  </a:cubicBezTo>
                  <a:cubicBezTo>
                    <a:pt x="23" y="102"/>
                    <a:pt x="41" y="108"/>
                    <a:pt x="60" y="108"/>
                  </a:cubicBezTo>
                  <a:cubicBezTo>
                    <a:pt x="83" y="108"/>
                    <a:pt x="103" y="95"/>
                    <a:pt x="103" y="70"/>
                  </a:cubicBezTo>
                  <a:cubicBezTo>
                    <a:pt x="104" y="49"/>
                    <a:pt x="90" y="26"/>
                    <a:pt x="72" y="15"/>
                  </a:cubicBezTo>
                  <a:close/>
                  <a:moveTo>
                    <a:pt x="73" y="97"/>
                  </a:moveTo>
                  <a:cubicBezTo>
                    <a:pt x="59" y="101"/>
                    <a:pt x="43" y="99"/>
                    <a:pt x="31" y="92"/>
                  </a:cubicBezTo>
                  <a:cubicBezTo>
                    <a:pt x="13" y="81"/>
                    <a:pt x="8" y="56"/>
                    <a:pt x="19" y="38"/>
                  </a:cubicBezTo>
                  <a:cubicBezTo>
                    <a:pt x="19" y="38"/>
                    <a:pt x="19" y="37"/>
                    <a:pt x="19" y="37"/>
                  </a:cubicBezTo>
                  <a:cubicBezTo>
                    <a:pt x="20" y="37"/>
                    <a:pt x="21" y="36"/>
                    <a:pt x="22" y="35"/>
                  </a:cubicBezTo>
                  <a:cubicBezTo>
                    <a:pt x="33" y="19"/>
                    <a:pt x="49" y="11"/>
                    <a:pt x="66" y="22"/>
                  </a:cubicBezTo>
                  <a:cubicBezTo>
                    <a:pt x="80" y="30"/>
                    <a:pt x="90" y="46"/>
                    <a:pt x="93" y="61"/>
                  </a:cubicBezTo>
                  <a:cubicBezTo>
                    <a:pt x="97" y="78"/>
                    <a:pt x="90" y="93"/>
                    <a:pt x="73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166D64B2-284D-4485-BFF5-4D9390FF7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" y="538"/>
              <a:ext cx="62" cy="61"/>
            </a:xfrm>
            <a:custGeom>
              <a:avLst/>
              <a:gdLst>
                <a:gd name="T0" fmla="*/ 22 w 23"/>
                <a:gd name="T1" fmla="*/ 10 h 23"/>
                <a:gd name="T2" fmla="*/ 22 w 23"/>
                <a:gd name="T3" fmla="*/ 7 h 23"/>
                <a:gd name="T4" fmla="*/ 16 w 23"/>
                <a:gd name="T5" fmla="*/ 1 h 23"/>
                <a:gd name="T6" fmla="*/ 11 w 23"/>
                <a:gd name="T7" fmla="*/ 1 h 23"/>
                <a:gd name="T8" fmla="*/ 8 w 23"/>
                <a:gd name="T9" fmla="*/ 3 h 23"/>
                <a:gd name="T10" fmla="*/ 4 w 23"/>
                <a:gd name="T11" fmla="*/ 4 h 23"/>
                <a:gd name="T12" fmla="*/ 1 w 23"/>
                <a:gd name="T13" fmla="*/ 11 h 23"/>
                <a:gd name="T14" fmla="*/ 1 w 23"/>
                <a:gd name="T15" fmla="*/ 11 h 23"/>
                <a:gd name="T16" fmla="*/ 1 w 23"/>
                <a:gd name="T17" fmla="*/ 17 h 23"/>
                <a:gd name="T18" fmla="*/ 4 w 23"/>
                <a:gd name="T19" fmla="*/ 20 h 23"/>
                <a:gd name="T20" fmla="*/ 5 w 23"/>
                <a:gd name="T21" fmla="*/ 21 h 23"/>
                <a:gd name="T22" fmla="*/ 8 w 23"/>
                <a:gd name="T23" fmla="*/ 23 h 23"/>
                <a:gd name="T24" fmla="*/ 14 w 23"/>
                <a:gd name="T25" fmla="*/ 21 h 23"/>
                <a:gd name="T26" fmla="*/ 22 w 23"/>
                <a:gd name="T27" fmla="*/ 13 h 23"/>
                <a:gd name="T28" fmla="*/ 22 w 23"/>
                <a:gd name="T2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3">
                  <a:moveTo>
                    <a:pt x="22" y="10"/>
                  </a:moveTo>
                  <a:cubicBezTo>
                    <a:pt x="22" y="9"/>
                    <a:pt x="22" y="8"/>
                    <a:pt x="22" y="7"/>
                  </a:cubicBezTo>
                  <a:cubicBezTo>
                    <a:pt x="23" y="4"/>
                    <a:pt x="19" y="0"/>
                    <a:pt x="16" y="1"/>
                  </a:cubicBezTo>
                  <a:cubicBezTo>
                    <a:pt x="15" y="1"/>
                    <a:pt x="13" y="1"/>
                    <a:pt x="11" y="1"/>
                  </a:cubicBezTo>
                  <a:cubicBezTo>
                    <a:pt x="10" y="1"/>
                    <a:pt x="8" y="2"/>
                    <a:pt x="8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1" y="5"/>
                    <a:pt x="0" y="8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2" y="18"/>
                    <a:pt x="3" y="19"/>
                    <a:pt x="4" y="20"/>
                  </a:cubicBezTo>
                  <a:cubicBezTo>
                    <a:pt x="4" y="20"/>
                    <a:pt x="5" y="21"/>
                    <a:pt x="5" y="21"/>
                  </a:cubicBezTo>
                  <a:cubicBezTo>
                    <a:pt x="6" y="22"/>
                    <a:pt x="7" y="22"/>
                    <a:pt x="8" y="23"/>
                  </a:cubicBezTo>
                  <a:cubicBezTo>
                    <a:pt x="10" y="23"/>
                    <a:pt x="12" y="22"/>
                    <a:pt x="14" y="21"/>
                  </a:cubicBezTo>
                  <a:cubicBezTo>
                    <a:pt x="17" y="20"/>
                    <a:pt x="21" y="17"/>
                    <a:pt x="22" y="13"/>
                  </a:cubicBezTo>
                  <a:cubicBezTo>
                    <a:pt x="23" y="12"/>
                    <a:pt x="22" y="11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0085AE2-5348-4B92-A68C-DF509ED9E85D}"/>
              </a:ext>
            </a:extLst>
          </p:cNvPr>
          <p:cNvSpPr/>
          <p:nvPr/>
        </p:nvSpPr>
        <p:spPr>
          <a:xfrm>
            <a:off x="933451" y="3686142"/>
            <a:ext cx="9067800" cy="572658"/>
          </a:xfrm>
          <a:custGeom>
            <a:avLst/>
            <a:gdLst>
              <a:gd name="connsiteX0" fmla="*/ 0 w 9467850"/>
              <a:gd name="connsiteY0" fmla="*/ 447708 h 581058"/>
              <a:gd name="connsiteX1" fmla="*/ 771525 w 9467850"/>
              <a:gd name="connsiteY1" fmla="*/ 33 h 581058"/>
              <a:gd name="connsiteX2" fmla="*/ 1857375 w 9467850"/>
              <a:gd name="connsiteY2" fmla="*/ 466758 h 581058"/>
              <a:gd name="connsiteX3" fmla="*/ 3352800 w 9467850"/>
              <a:gd name="connsiteY3" fmla="*/ 28608 h 581058"/>
              <a:gd name="connsiteX4" fmla="*/ 4572000 w 9467850"/>
              <a:gd name="connsiteY4" fmla="*/ 571533 h 581058"/>
              <a:gd name="connsiteX5" fmla="*/ 6257925 w 9467850"/>
              <a:gd name="connsiteY5" fmla="*/ 33 h 581058"/>
              <a:gd name="connsiteX6" fmla="*/ 7334250 w 9467850"/>
              <a:gd name="connsiteY6" fmla="*/ 571533 h 581058"/>
              <a:gd name="connsiteX7" fmla="*/ 8458200 w 9467850"/>
              <a:gd name="connsiteY7" fmla="*/ 152433 h 581058"/>
              <a:gd name="connsiteX8" fmla="*/ 9467850 w 9467850"/>
              <a:gd name="connsiteY8" fmla="*/ 581058 h 581058"/>
              <a:gd name="connsiteX0" fmla="*/ 0 w 9067800"/>
              <a:gd name="connsiteY0" fmla="*/ 447708 h 572658"/>
              <a:gd name="connsiteX1" fmla="*/ 771525 w 9067800"/>
              <a:gd name="connsiteY1" fmla="*/ 33 h 572658"/>
              <a:gd name="connsiteX2" fmla="*/ 1857375 w 9067800"/>
              <a:gd name="connsiteY2" fmla="*/ 466758 h 572658"/>
              <a:gd name="connsiteX3" fmla="*/ 3352800 w 9067800"/>
              <a:gd name="connsiteY3" fmla="*/ 28608 h 572658"/>
              <a:gd name="connsiteX4" fmla="*/ 4572000 w 9067800"/>
              <a:gd name="connsiteY4" fmla="*/ 571533 h 572658"/>
              <a:gd name="connsiteX5" fmla="*/ 6257925 w 9067800"/>
              <a:gd name="connsiteY5" fmla="*/ 33 h 572658"/>
              <a:gd name="connsiteX6" fmla="*/ 7334250 w 9067800"/>
              <a:gd name="connsiteY6" fmla="*/ 571533 h 572658"/>
              <a:gd name="connsiteX7" fmla="*/ 8458200 w 9067800"/>
              <a:gd name="connsiteY7" fmla="*/ 152433 h 572658"/>
              <a:gd name="connsiteX8" fmla="*/ 9067800 w 9067800"/>
              <a:gd name="connsiteY8" fmla="*/ 381033 h 57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800" h="572658">
                <a:moveTo>
                  <a:pt x="0" y="447708"/>
                </a:moveTo>
                <a:cubicBezTo>
                  <a:pt x="230981" y="222283"/>
                  <a:pt x="461963" y="-3142"/>
                  <a:pt x="771525" y="33"/>
                </a:cubicBezTo>
                <a:cubicBezTo>
                  <a:pt x="1081087" y="3208"/>
                  <a:pt x="1427163" y="461996"/>
                  <a:pt x="1857375" y="466758"/>
                </a:cubicBezTo>
                <a:cubicBezTo>
                  <a:pt x="2287587" y="471520"/>
                  <a:pt x="2900363" y="11145"/>
                  <a:pt x="3352800" y="28608"/>
                </a:cubicBezTo>
                <a:cubicBezTo>
                  <a:pt x="3805238" y="46070"/>
                  <a:pt x="4087813" y="576295"/>
                  <a:pt x="4572000" y="571533"/>
                </a:cubicBezTo>
                <a:cubicBezTo>
                  <a:pt x="5056187" y="566771"/>
                  <a:pt x="5797550" y="33"/>
                  <a:pt x="6257925" y="33"/>
                </a:cubicBezTo>
                <a:cubicBezTo>
                  <a:pt x="6718300" y="33"/>
                  <a:pt x="6967538" y="546133"/>
                  <a:pt x="7334250" y="571533"/>
                </a:cubicBezTo>
                <a:cubicBezTo>
                  <a:pt x="7700963" y="596933"/>
                  <a:pt x="8169275" y="184183"/>
                  <a:pt x="8458200" y="152433"/>
                </a:cubicBezTo>
                <a:cubicBezTo>
                  <a:pt x="8747125" y="120683"/>
                  <a:pt x="8740775" y="167514"/>
                  <a:pt x="9067800" y="381033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C0F6D4A-CA4F-432A-B585-ACBC8EEF65A8}"/>
              </a:ext>
            </a:extLst>
          </p:cNvPr>
          <p:cNvGrpSpPr/>
          <p:nvPr/>
        </p:nvGrpSpPr>
        <p:grpSpPr>
          <a:xfrm>
            <a:off x="5371426" y="1305404"/>
            <a:ext cx="1449151" cy="180724"/>
            <a:chOff x="5392832" y="1016000"/>
            <a:chExt cx="1449150" cy="180724"/>
          </a:xfrm>
        </p:grpSpPr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F977FECB-EE2C-438F-B2BD-976AC2A7C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32" y="1021378"/>
              <a:ext cx="142015" cy="169628"/>
            </a:xfrm>
            <a:custGeom>
              <a:avLst/>
              <a:gdLst>
                <a:gd name="T0" fmla="*/ 86 w 94"/>
                <a:gd name="T1" fmla="*/ 23 h 110"/>
                <a:gd name="T2" fmla="*/ 2 w 94"/>
                <a:gd name="T3" fmla="*/ 39 h 110"/>
                <a:gd name="T4" fmla="*/ 17 w 94"/>
                <a:gd name="T5" fmla="*/ 107 h 110"/>
                <a:gd name="T6" fmla="*/ 25 w 94"/>
                <a:gd name="T7" fmla="*/ 107 h 110"/>
                <a:gd name="T8" fmla="*/ 26 w 94"/>
                <a:gd name="T9" fmla="*/ 107 h 110"/>
                <a:gd name="T10" fmla="*/ 31 w 94"/>
                <a:gd name="T11" fmla="*/ 107 h 110"/>
                <a:gd name="T12" fmla="*/ 57 w 94"/>
                <a:gd name="T13" fmla="*/ 109 h 110"/>
                <a:gd name="T14" fmla="*/ 81 w 94"/>
                <a:gd name="T15" fmla="*/ 99 h 110"/>
                <a:gd name="T16" fmla="*/ 86 w 94"/>
                <a:gd name="T17" fmla="*/ 23 h 110"/>
                <a:gd name="T18" fmla="*/ 28 w 94"/>
                <a:gd name="T19" fmla="*/ 77 h 110"/>
                <a:gd name="T20" fmla="*/ 33 w 94"/>
                <a:gd name="T21" fmla="*/ 89 h 110"/>
                <a:gd name="T22" fmla="*/ 28 w 94"/>
                <a:gd name="T23" fmla="*/ 77 h 110"/>
                <a:gd name="T24" fmla="*/ 30 w 94"/>
                <a:gd name="T25" fmla="*/ 39 h 110"/>
                <a:gd name="T26" fmla="*/ 35 w 94"/>
                <a:gd name="T27" fmla="*/ 28 h 110"/>
                <a:gd name="T28" fmla="*/ 30 w 94"/>
                <a:gd name="T29" fmla="*/ 39 h 110"/>
                <a:gd name="T30" fmla="*/ 63 w 94"/>
                <a:gd name="T31" fmla="*/ 39 h 110"/>
                <a:gd name="T32" fmla="*/ 66 w 94"/>
                <a:gd name="T33" fmla="*/ 49 h 110"/>
                <a:gd name="T34" fmla="*/ 58 w 94"/>
                <a:gd name="T35" fmla="*/ 46 h 110"/>
                <a:gd name="T36" fmla="*/ 63 w 94"/>
                <a:gd name="T37" fmla="*/ 39 h 110"/>
                <a:gd name="T38" fmla="*/ 66 w 94"/>
                <a:gd name="T39" fmla="*/ 66 h 110"/>
                <a:gd name="T40" fmla="*/ 68 w 94"/>
                <a:gd name="T41" fmla="*/ 77 h 110"/>
                <a:gd name="T42" fmla="*/ 66 w 94"/>
                <a:gd name="T43" fmla="*/ 6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110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EE0F69D6-5B67-45A1-A913-5F5362360B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5270" y="1021378"/>
              <a:ext cx="141451" cy="169628"/>
            </a:xfrm>
            <a:custGeom>
              <a:avLst/>
              <a:gdLst>
                <a:gd name="T0" fmla="*/ 85 w 94"/>
                <a:gd name="T1" fmla="*/ 23 h 110"/>
                <a:gd name="T2" fmla="*/ 1 w 94"/>
                <a:gd name="T3" fmla="*/ 39 h 110"/>
                <a:gd name="T4" fmla="*/ 17 w 94"/>
                <a:gd name="T5" fmla="*/ 107 h 110"/>
                <a:gd name="T6" fmla="*/ 24 w 94"/>
                <a:gd name="T7" fmla="*/ 107 h 110"/>
                <a:gd name="T8" fmla="*/ 26 w 94"/>
                <a:gd name="T9" fmla="*/ 107 h 110"/>
                <a:gd name="T10" fmla="*/ 31 w 94"/>
                <a:gd name="T11" fmla="*/ 107 h 110"/>
                <a:gd name="T12" fmla="*/ 57 w 94"/>
                <a:gd name="T13" fmla="*/ 109 h 110"/>
                <a:gd name="T14" fmla="*/ 80 w 94"/>
                <a:gd name="T15" fmla="*/ 99 h 110"/>
                <a:gd name="T16" fmla="*/ 85 w 94"/>
                <a:gd name="T17" fmla="*/ 23 h 110"/>
                <a:gd name="T18" fmla="*/ 27 w 94"/>
                <a:gd name="T19" fmla="*/ 77 h 110"/>
                <a:gd name="T20" fmla="*/ 32 w 94"/>
                <a:gd name="T21" fmla="*/ 89 h 110"/>
                <a:gd name="T22" fmla="*/ 27 w 94"/>
                <a:gd name="T23" fmla="*/ 77 h 110"/>
                <a:gd name="T24" fmla="*/ 29 w 94"/>
                <a:gd name="T25" fmla="*/ 39 h 110"/>
                <a:gd name="T26" fmla="*/ 34 w 94"/>
                <a:gd name="T27" fmla="*/ 28 h 110"/>
                <a:gd name="T28" fmla="*/ 29 w 94"/>
                <a:gd name="T29" fmla="*/ 39 h 110"/>
                <a:gd name="T30" fmla="*/ 62 w 94"/>
                <a:gd name="T31" fmla="*/ 39 h 110"/>
                <a:gd name="T32" fmla="*/ 65 w 94"/>
                <a:gd name="T33" fmla="*/ 49 h 110"/>
                <a:gd name="T34" fmla="*/ 57 w 94"/>
                <a:gd name="T35" fmla="*/ 46 h 110"/>
                <a:gd name="T36" fmla="*/ 62 w 94"/>
                <a:gd name="T37" fmla="*/ 39 h 110"/>
                <a:gd name="T38" fmla="*/ 65 w 94"/>
                <a:gd name="T39" fmla="*/ 66 h 110"/>
                <a:gd name="T40" fmla="*/ 67 w 94"/>
                <a:gd name="T41" fmla="*/ 77 h 110"/>
                <a:gd name="T42" fmla="*/ 65 w 94"/>
                <a:gd name="T43" fmla="*/ 6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110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47">
              <a:extLst>
                <a:ext uri="{FF2B5EF4-FFF2-40B4-BE49-F238E27FC236}">
                  <a16:creationId xmlns:a16="http://schemas.microsoft.com/office/drawing/2014/main" id="{60AD57FF-CB48-4C39-898B-BCEAD4CF2E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4695" y="1028224"/>
              <a:ext cx="142015" cy="168500"/>
            </a:xfrm>
            <a:custGeom>
              <a:avLst/>
              <a:gdLst>
                <a:gd name="T0" fmla="*/ 85 w 94"/>
                <a:gd name="T1" fmla="*/ 23 h 109"/>
                <a:gd name="T2" fmla="*/ 2 w 94"/>
                <a:gd name="T3" fmla="*/ 38 h 109"/>
                <a:gd name="T4" fmla="*/ 17 w 94"/>
                <a:gd name="T5" fmla="*/ 106 h 109"/>
                <a:gd name="T6" fmla="*/ 25 w 94"/>
                <a:gd name="T7" fmla="*/ 106 h 109"/>
                <a:gd name="T8" fmla="*/ 26 w 94"/>
                <a:gd name="T9" fmla="*/ 106 h 109"/>
                <a:gd name="T10" fmla="*/ 31 w 94"/>
                <a:gd name="T11" fmla="*/ 107 h 109"/>
                <a:gd name="T12" fmla="*/ 57 w 94"/>
                <a:gd name="T13" fmla="*/ 109 h 109"/>
                <a:gd name="T14" fmla="*/ 80 w 94"/>
                <a:gd name="T15" fmla="*/ 99 h 109"/>
                <a:gd name="T16" fmla="*/ 85 w 94"/>
                <a:gd name="T17" fmla="*/ 23 h 109"/>
                <a:gd name="T18" fmla="*/ 27 w 94"/>
                <a:gd name="T19" fmla="*/ 76 h 109"/>
                <a:gd name="T20" fmla="*/ 32 w 94"/>
                <a:gd name="T21" fmla="*/ 89 h 109"/>
                <a:gd name="T22" fmla="*/ 27 w 94"/>
                <a:gd name="T23" fmla="*/ 76 h 109"/>
                <a:gd name="T24" fmla="*/ 30 w 94"/>
                <a:gd name="T25" fmla="*/ 38 h 109"/>
                <a:gd name="T26" fmla="*/ 35 w 94"/>
                <a:gd name="T27" fmla="*/ 28 h 109"/>
                <a:gd name="T28" fmla="*/ 30 w 94"/>
                <a:gd name="T29" fmla="*/ 38 h 109"/>
                <a:gd name="T30" fmla="*/ 63 w 94"/>
                <a:gd name="T31" fmla="*/ 38 h 109"/>
                <a:gd name="T32" fmla="*/ 65 w 94"/>
                <a:gd name="T33" fmla="*/ 48 h 109"/>
                <a:gd name="T34" fmla="*/ 57 w 94"/>
                <a:gd name="T35" fmla="*/ 46 h 109"/>
                <a:gd name="T36" fmla="*/ 63 w 94"/>
                <a:gd name="T37" fmla="*/ 38 h 109"/>
                <a:gd name="T38" fmla="*/ 65 w 94"/>
                <a:gd name="T39" fmla="*/ 66 h 109"/>
                <a:gd name="T40" fmla="*/ 68 w 94"/>
                <a:gd name="T41" fmla="*/ 76 h 109"/>
                <a:gd name="T42" fmla="*/ 65 w 94"/>
                <a:gd name="T43" fmla="*/ 6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109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48">
              <a:extLst>
                <a:ext uri="{FF2B5EF4-FFF2-40B4-BE49-F238E27FC236}">
                  <a16:creationId xmlns:a16="http://schemas.microsoft.com/office/drawing/2014/main" id="{425A614E-F6B0-4B15-9F4A-A90532FE3F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513" y="1028224"/>
              <a:ext cx="141451" cy="168500"/>
            </a:xfrm>
            <a:custGeom>
              <a:avLst/>
              <a:gdLst>
                <a:gd name="T0" fmla="*/ 86 w 94"/>
                <a:gd name="T1" fmla="*/ 23 h 109"/>
                <a:gd name="T2" fmla="*/ 2 w 94"/>
                <a:gd name="T3" fmla="*/ 38 h 109"/>
                <a:gd name="T4" fmla="*/ 17 w 94"/>
                <a:gd name="T5" fmla="*/ 106 h 109"/>
                <a:gd name="T6" fmla="*/ 25 w 94"/>
                <a:gd name="T7" fmla="*/ 106 h 109"/>
                <a:gd name="T8" fmla="*/ 26 w 94"/>
                <a:gd name="T9" fmla="*/ 106 h 109"/>
                <a:gd name="T10" fmla="*/ 31 w 94"/>
                <a:gd name="T11" fmla="*/ 107 h 109"/>
                <a:gd name="T12" fmla="*/ 57 w 94"/>
                <a:gd name="T13" fmla="*/ 109 h 109"/>
                <a:gd name="T14" fmla="*/ 81 w 94"/>
                <a:gd name="T15" fmla="*/ 99 h 109"/>
                <a:gd name="T16" fmla="*/ 86 w 94"/>
                <a:gd name="T17" fmla="*/ 23 h 109"/>
                <a:gd name="T18" fmla="*/ 27 w 94"/>
                <a:gd name="T19" fmla="*/ 76 h 109"/>
                <a:gd name="T20" fmla="*/ 32 w 94"/>
                <a:gd name="T21" fmla="*/ 89 h 109"/>
                <a:gd name="T22" fmla="*/ 27 w 94"/>
                <a:gd name="T23" fmla="*/ 76 h 109"/>
                <a:gd name="T24" fmla="*/ 30 w 94"/>
                <a:gd name="T25" fmla="*/ 38 h 109"/>
                <a:gd name="T26" fmla="*/ 35 w 94"/>
                <a:gd name="T27" fmla="*/ 28 h 109"/>
                <a:gd name="T28" fmla="*/ 30 w 94"/>
                <a:gd name="T29" fmla="*/ 38 h 109"/>
                <a:gd name="T30" fmla="*/ 63 w 94"/>
                <a:gd name="T31" fmla="*/ 38 h 109"/>
                <a:gd name="T32" fmla="*/ 65 w 94"/>
                <a:gd name="T33" fmla="*/ 48 h 109"/>
                <a:gd name="T34" fmla="*/ 58 w 94"/>
                <a:gd name="T35" fmla="*/ 46 h 109"/>
                <a:gd name="T36" fmla="*/ 63 w 94"/>
                <a:gd name="T37" fmla="*/ 38 h 109"/>
                <a:gd name="T38" fmla="*/ 65 w 94"/>
                <a:gd name="T39" fmla="*/ 66 h 109"/>
                <a:gd name="T40" fmla="*/ 68 w 94"/>
                <a:gd name="T41" fmla="*/ 76 h 109"/>
                <a:gd name="T42" fmla="*/ 65 w 94"/>
                <a:gd name="T43" fmla="*/ 6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109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49">
              <a:extLst>
                <a:ext uri="{FF2B5EF4-FFF2-40B4-BE49-F238E27FC236}">
                  <a16:creationId xmlns:a16="http://schemas.microsoft.com/office/drawing/2014/main" id="{D1E020D7-9F24-41FC-ADF8-C03711A4DB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967" y="1016000"/>
              <a:ext cx="142015" cy="168500"/>
            </a:xfrm>
            <a:custGeom>
              <a:avLst/>
              <a:gdLst>
                <a:gd name="T0" fmla="*/ 86 w 94"/>
                <a:gd name="T1" fmla="*/ 23 h 109"/>
                <a:gd name="T2" fmla="*/ 2 w 94"/>
                <a:gd name="T3" fmla="*/ 38 h 109"/>
                <a:gd name="T4" fmla="*/ 17 w 94"/>
                <a:gd name="T5" fmla="*/ 107 h 109"/>
                <a:gd name="T6" fmla="*/ 25 w 94"/>
                <a:gd name="T7" fmla="*/ 107 h 109"/>
                <a:gd name="T8" fmla="*/ 26 w 94"/>
                <a:gd name="T9" fmla="*/ 107 h 109"/>
                <a:gd name="T10" fmla="*/ 31 w 94"/>
                <a:gd name="T11" fmla="*/ 107 h 109"/>
                <a:gd name="T12" fmla="*/ 57 w 94"/>
                <a:gd name="T13" fmla="*/ 109 h 109"/>
                <a:gd name="T14" fmla="*/ 81 w 94"/>
                <a:gd name="T15" fmla="*/ 99 h 109"/>
                <a:gd name="T16" fmla="*/ 86 w 94"/>
                <a:gd name="T17" fmla="*/ 23 h 109"/>
                <a:gd name="T18" fmla="*/ 27 w 94"/>
                <a:gd name="T19" fmla="*/ 76 h 109"/>
                <a:gd name="T20" fmla="*/ 32 w 94"/>
                <a:gd name="T21" fmla="*/ 89 h 109"/>
                <a:gd name="T22" fmla="*/ 27 w 94"/>
                <a:gd name="T23" fmla="*/ 76 h 109"/>
                <a:gd name="T24" fmla="*/ 30 w 94"/>
                <a:gd name="T25" fmla="*/ 38 h 109"/>
                <a:gd name="T26" fmla="*/ 35 w 94"/>
                <a:gd name="T27" fmla="*/ 28 h 109"/>
                <a:gd name="T28" fmla="*/ 30 w 94"/>
                <a:gd name="T29" fmla="*/ 38 h 109"/>
                <a:gd name="T30" fmla="*/ 63 w 94"/>
                <a:gd name="T31" fmla="*/ 38 h 109"/>
                <a:gd name="T32" fmla="*/ 65 w 94"/>
                <a:gd name="T33" fmla="*/ 49 h 109"/>
                <a:gd name="T34" fmla="*/ 58 w 94"/>
                <a:gd name="T35" fmla="*/ 46 h 109"/>
                <a:gd name="T36" fmla="*/ 63 w 94"/>
                <a:gd name="T37" fmla="*/ 38 h 109"/>
                <a:gd name="T38" fmla="*/ 65 w 94"/>
                <a:gd name="T39" fmla="*/ 66 h 109"/>
                <a:gd name="T40" fmla="*/ 68 w 94"/>
                <a:gd name="T41" fmla="*/ 76 h 109"/>
                <a:gd name="T42" fmla="*/ 65 w 94"/>
                <a:gd name="T43" fmla="*/ 6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109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FBB029D0-619B-405B-9174-BCECEBE0C18E}"/>
              </a:ext>
            </a:extLst>
          </p:cNvPr>
          <p:cNvSpPr txBox="1"/>
          <p:nvPr/>
        </p:nvSpPr>
        <p:spPr>
          <a:xfrm>
            <a:off x="4780856" y="251457"/>
            <a:ext cx="2646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bg1"/>
                </a:solidFill>
                <a:cs typeface="+mn-ea"/>
                <a:sym typeface="+mn-lt"/>
              </a:rPr>
              <a:t>暑假行事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E203CA8-59EA-4281-8AD1-360E9EA03287}"/>
              </a:ext>
            </a:extLst>
          </p:cNvPr>
          <p:cNvGrpSpPr/>
          <p:nvPr/>
        </p:nvGrpSpPr>
        <p:grpSpPr>
          <a:xfrm>
            <a:off x="1412554" y="2330774"/>
            <a:ext cx="2501951" cy="1421928"/>
            <a:chOff x="8386922" y="2192795"/>
            <a:chExt cx="2501951" cy="1421928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332A092-7056-4D6A-8B0B-CA1F2E26E0DD}"/>
                </a:ext>
              </a:extLst>
            </p:cNvPr>
            <p:cNvSpPr/>
            <p:nvPr/>
          </p:nvSpPr>
          <p:spPr>
            <a:xfrm>
              <a:off x="8386922" y="2192795"/>
              <a:ext cx="2501951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7/2(</a:t>
              </a:r>
              <a:r>
                <a:rPr lang="zh-TW" altLang="en-US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五</a:t>
              </a:r>
              <a:r>
                <a:rPr lang="en-US" altLang="zh-TW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)</a:t>
              </a:r>
            </a:p>
            <a:p>
              <a:pPr algn="ctr">
                <a:lnSpc>
                  <a:spcPct val="120000"/>
                </a:lnSpc>
              </a:pPr>
              <a:r>
                <a:rPr lang="zh-TW" altLang="en-US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休業式</a:t>
              </a:r>
              <a:endParaRPr lang="zh-CN" alt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9BEB4B4-AB5B-48D9-914E-C127177E7076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2326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endParaRPr lang="en-US" altLang="zh-CN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EBD4EF2-2D91-44A9-A764-78EB2706FCC7}"/>
              </a:ext>
            </a:extLst>
          </p:cNvPr>
          <p:cNvGrpSpPr/>
          <p:nvPr/>
        </p:nvGrpSpPr>
        <p:grpSpPr>
          <a:xfrm>
            <a:off x="3034258" y="4347652"/>
            <a:ext cx="2501951" cy="2039917"/>
            <a:chOff x="8386922" y="2192795"/>
            <a:chExt cx="2501951" cy="203991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7025414-A49D-4A74-A4A2-0D6E32AB32E4}"/>
                </a:ext>
              </a:extLst>
            </p:cNvPr>
            <p:cNvSpPr/>
            <p:nvPr/>
          </p:nvSpPr>
          <p:spPr>
            <a:xfrm>
              <a:off x="8386922" y="2192795"/>
              <a:ext cx="2501951" cy="20399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8/3(</a:t>
              </a:r>
              <a:r>
                <a:rPr lang="zh-TW" altLang="en-US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二</a:t>
              </a:r>
              <a:r>
                <a:rPr lang="en-US" altLang="zh-TW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)</a:t>
              </a:r>
            </a:p>
            <a:p>
              <a:pPr algn="ctr">
                <a:lnSpc>
                  <a:spcPct val="120000"/>
                </a:lnSpc>
              </a:pPr>
              <a:r>
                <a:rPr lang="zh-TW" altLang="en-US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全校返校日 </a:t>
              </a:r>
              <a:endParaRPr lang="en-US" altLang="zh-TW" sz="36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(11:00 </a:t>
              </a:r>
              <a:r>
                <a:rPr lang="zh-TW" altLang="en-US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放學</a:t>
              </a:r>
              <a:r>
                <a:rPr lang="en-US" altLang="zh-TW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)</a:t>
              </a:r>
              <a:endParaRPr lang="zh-CN" alt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8E8E3B5-C42E-4F6E-8DA2-7DD22963772E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2247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endParaRPr lang="en-US" altLang="zh-CN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4C70F10-9CC8-4CF2-BDFF-EC506B01103E}"/>
              </a:ext>
            </a:extLst>
          </p:cNvPr>
          <p:cNvGrpSpPr/>
          <p:nvPr/>
        </p:nvGrpSpPr>
        <p:grpSpPr>
          <a:xfrm>
            <a:off x="5467351" y="1487182"/>
            <a:ext cx="2501951" cy="2039917"/>
            <a:chOff x="8386922" y="2192795"/>
            <a:chExt cx="2501951" cy="2039917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6CB773A-A525-47DA-93C5-88A480A375EE}"/>
                </a:ext>
              </a:extLst>
            </p:cNvPr>
            <p:cNvSpPr/>
            <p:nvPr/>
          </p:nvSpPr>
          <p:spPr>
            <a:xfrm>
              <a:off x="8386922" y="2192795"/>
              <a:ext cx="2501951" cy="20399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8/26(</a:t>
              </a:r>
              <a:r>
                <a:rPr lang="zh-TW" altLang="en-US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四</a:t>
              </a:r>
              <a:r>
                <a:rPr lang="en-US" altLang="zh-TW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)</a:t>
              </a:r>
            </a:p>
            <a:p>
              <a:pPr algn="ctr">
                <a:lnSpc>
                  <a:spcPct val="120000"/>
                </a:lnSpc>
              </a:pPr>
              <a:r>
                <a:rPr lang="zh-TW" altLang="en-US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全校返校日</a:t>
              </a:r>
              <a:endParaRPr lang="en-US" altLang="zh-TW" sz="36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(11:00 </a:t>
              </a:r>
              <a:r>
                <a:rPr lang="zh-TW" altLang="en-US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放學</a:t>
              </a:r>
              <a:r>
                <a:rPr lang="en-US" altLang="zh-TW" sz="3600" b="1" dirty="0" smtClean="0">
                  <a:solidFill>
                    <a:schemeClr val="bg1"/>
                  </a:solidFill>
                  <a:cs typeface="+mn-ea"/>
                  <a:sym typeface="+mn-lt"/>
                </a:rPr>
                <a:t>)</a:t>
              </a:r>
              <a:endParaRPr lang="zh-CN" alt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E8EC7DF-703D-4A51-890B-42700C40AF45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2247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endParaRPr lang="en-US" altLang="zh-CN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Freeform 45">
            <a:extLst>
              <a:ext uri="{FF2B5EF4-FFF2-40B4-BE49-F238E27FC236}">
                <a16:creationId xmlns:a16="http://schemas.microsoft.com/office/drawing/2014/main" id="{F84A0158-7214-4174-B3F8-022C9BF1A841}"/>
              </a:ext>
            </a:extLst>
          </p:cNvPr>
          <p:cNvSpPr>
            <a:spLocks noEditPoints="1"/>
          </p:cNvSpPr>
          <p:nvPr/>
        </p:nvSpPr>
        <p:spPr bwMode="auto">
          <a:xfrm>
            <a:off x="2518644" y="3975391"/>
            <a:ext cx="308265" cy="368203"/>
          </a:xfrm>
          <a:custGeom>
            <a:avLst/>
            <a:gdLst>
              <a:gd name="T0" fmla="*/ 86 w 94"/>
              <a:gd name="T1" fmla="*/ 23 h 110"/>
              <a:gd name="T2" fmla="*/ 2 w 94"/>
              <a:gd name="T3" fmla="*/ 39 h 110"/>
              <a:gd name="T4" fmla="*/ 17 w 94"/>
              <a:gd name="T5" fmla="*/ 107 h 110"/>
              <a:gd name="T6" fmla="*/ 25 w 94"/>
              <a:gd name="T7" fmla="*/ 107 h 110"/>
              <a:gd name="T8" fmla="*/ 26 w 94"/>
              <a:gd name="T9" fmla="*/ 107 h 110"/>
              <a:gd name="T10" fmla="*/ 31 w 94"/>
              <a:gd name="T11" fmla="*/ 107 h 110"/>
              <a:gd name="T12" fmla="*/ 57 w 94"/>
              <a:gd name="T13" fmla="*/ 109 h 110"/>
              <a:gd name="T14" fmla="*/ 81 w 94"/>
              <a:gd name="T15" fmla="*/ 99 h 110"/>
              <a:gd name="T16" fmla="*/ 86 w 94"/>
              <a:gd name="T17" fmla="*/ 23 h 110"/>
              <a:gd name="T18" fmla="*/ 28 w 94"/>
              <a:gd name="T19" fmla="*/ 77 h 110"/>
              <a:gd name="T20" fmla="*/ 33 w 94"/>
              <a:gd name="T21" fmla="*/ 89 h 110"/>
              <a:gd name="T22" fmla="*/ 28 w 94"/>
              <a:gd name="T23" fmla="*/ 77 h 110"/>
              <a:gd name="T24" fmla="*/ 30 w 94"/>
              <a:gd name="T25" fmla="*/ 39 h 110"/>
              <a:gd name="T26" fmla="*/ 35 w 94"/>
              <a:gd name="T27" fmla="*/ 28 h 110"/>
              <a:gd name="T28" fmla="*/ 30 w 94"/>
              <a:gd name="T29" fmla="*/ 39 h 110"/>
              <a:gd name="T30" fmla="*/ 63 w 94"/>
              <a:gd name="T31" fmla="*/ 39 h 110"/>
              <a:gd name="T32" fmla="*/ 66 w 94"/>
              <a:gd name="T33" fmla="*/ 49 h 110"/>
              <a:gd name="T34" fmla="*/ 58 w 94"/>
              <a:gd name="T35" fmla="*/ 46 h 110"/>
              <a:gd name="T36" fmla="*/ 63 w 94"/>
              <a:gd name="T37" fmla="*/ 39 h 110"/>
              <a:gd name="T38" fmla="*/ 66 w 94"/>
              <a:gd name="T39" fmla="*/ 66 h 110"/>
              <a:gd name="T40" fmla="*/ 68 w 94"/>
              <a:gd name="T41" fmla="*/ 77 h 110"/>
              <a:gd name="T42" fmla="*/ 66 w 94"/>
              <a:gd name="T43" fmla="*/ 6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4" h="110">
                <a:moveTo>
                  <a:pt x="86" y="23"/>
                </a:moveTo>
                <a:cubicBezTo>
                  <a:pt x="69" y="0"/>
                  <a:pt x="8" y="2"/>
                  <a:pt x="2" y="39"/>
                </a:cubicBezTo>
                <a:cubicBezTo>
                  <a:pt x="21" y="48"/>
                  <a:pt x="0" y="91"/>
                  <a:pt x="17" y="107"/>
                </a:cubicBezTo>
                <a:cubicBezTo>
                  <a:pt x="19" y="108"/>
                  <a:pt x="22" y="107"/>
                  <a:pt x="25" y="107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9" y="106"/>
                  <a:pt x="30" y="107"/>
                  <a:pt x="31" y="107"/>
                </a:cubicBezTo>
                <a:cubicBezTo>
                  <a:pt x="40" y="110"/>
                  <a:pt x="49" y="109"/>
                  <a:pt x="57" y="109"/>
                </a:cubicBezTo>
                <a:cubicBezTo>
                  <a:pt x="66" y="107"/>
                  <a:pt x="75" y="107"/>
                  <a:pt x="81" y="99"/>
                </a:cubicBezTo>
                <a:cubicBezTo>
                  <a:pt x="94" y="81"/>
                  <a:pt x="80" y="48"/>
                  <a:pt x="86" y="23"/>
                </a:cubicBezTo>
                <a:close/>
                <a:moveTo>
                  <a:pt x="28" y="77"/>
                </a:moveTo>
                <a:cubicBezTo>
                  <a:pt x="31" y="79"/>
                  <a:pt x="33" y="83"/>
                  <a:pt x="33" y="89"/>
                </a:cubicBezTo>
                <a:cubicBezTo>
                  <a:pt x="24" y="92"/>
                  <a:pt x="29" y="81"/>
                  <a:pt x="28" y="77"/>
                </a:cubicBezTo>
                <a:close/>
                <a:moveTo>
                  <a:pt x="30" y="39"/>
                </a:moveTo>
                <a:cubicBezTo>
                  <a:pt x="24" y="37"/>
                  <a:pt x="29" y="26"/>
                  <a:pt x="35" y="28"/>
                </a:cubicBezTo>
                <a:cubicBezTo>
                  <a:pt x="37" y="35"/>
                  <a:pt x="30" y="34"/>
                  <a:pt x="30" y="39"/>
                </a:cubicBezTo>
                <a:close/>
                <a:moveTo>
                  <a:pt x="63" y="39"/>
                </a:moveTo>
                <a:cubicBezTo>
                  <a:pt x="66" y="39"/>
                  <a:pt x="65" y="45"/>
                  <a:pt x="66" y="49"/>
                </a:cubicBezTo>
                <a:cubicBezTo>
                  <a:pt x="63" y="47"/>
                  <a:pt x="61" y="46"/>
                  <a:pt x="58" y="46"/>
                </a:cubicBezTo>
                <a:cubicBezTo>
                  <a:pt x="59" y="43"/>
                  <a:pt x="62" y="42"/>
                  <a:pt x="63" y="39"/>
                </a:cubicBezTo>
                <a:close/>
                <a:moveTo>
                  <a:pt x="66" y="66"/>
                </a:moveTo>
                <a:cubicBezTo>
                  <a:pt x="69" y="67"/>
                  <a:pt x="68" y="73"/>
                  <a:pt x="68" y="77"/>
                </a:cubicBezTo>
                <a:cubicBezTo>
                  <a:pt x="62" y="76"/>
                  <a:pt x="62" y="70"/>
                  <a:pt x="66" y="66"/>
                </a:cubicBezTo>
                <a:close/>
              </a:path>
            </a:pathLst>
          </a:custGeom>
          <a:solidFill>
            <a:srgbClr val="EDB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46">
            <a:extLst>
              <a:ext uri="{FF2B5EF4-FFF2-40B4-BE49-F238E27FC236}">
                <a16:creationId xmlns:a16="http://schemas.microsoft.com/office/drawing/2014/main" id="{78122614-3E7B-47CB-AB97-656B16105582}"/>
              </a:ext>
            </a:extLst>
          </p:cNvPr>
          <p:cNvSpPr>
            <a:spLocks noEditPoints="1"/>
          </p:cNvSpPr>
          <p:nvPr/>
        </p:nvSpPr>
        <p:spPr bwMode="auto">
          <a:xfrm>
            <a:off x="4159405" y="3521822"/>
            <a:ext cx="307041" cy="368203"/>
          </a:xfrm>
          <a:custGeom>
            <a:avLst/>
            <a:gdLst>
              <a:gd name="T0" fmla="*/ 85 w 94"/>
              <a:gd name="T1" fmla="*/ 23 h 110"/>
              <a:gd name="T2" fmla="*/ 1 w 94"/>
              <a:gd name="T3" fmla="*/ 39 h 110"/>
              <a:gd name="T4" fmla="*/ 17 w 94"/>
              <a:gd name="T5" fmla="*/ 107 h 110"/>
              <a:gd name="T6" fmla="*/ 24 w 94"/>
              <a:gd name="T7" fmla="*/ 107 h 110"/>
              <a:gd name="T8" fmla="*/ 26 w 94"/>
              <a:gd name="T9" fmla="*/ 107 h 110"/>
              <a:gd name="T10" fmla="*/ 31 w 94"/>
              <a:gd name="T11" fmla="*/ 107 h 110"/>
              <a:gd name="T12" fmla="*/ 57 w 94"/>
              <a:gd name="T13" fmla="*/ 109 h 110"/>
              <a:gd name="T14" fmla="*/ 80 w 94"/>
              <a:gd name="T15" fmla="*/ 99 h 110"/>
              <a:gd name="T16" fmla="*/ 85 w 94"/>
              <a:gd name="T17" fmla="*/ 23 h 110"/>
              <a:gd name="T18" fmla="*/ 27 w 94"/>
              <a:gd name="T19" fmla="*/ 77 h 110"/>
              <a:gd name="T20" fmla="*/ 32 w 94"/>
              <a:gd name="T21" fmla="*/ 89 h 110"/>
              <a:gd name="T22" fmla="*/ 27 w 94"/>
              <a:gd name="T23" fmla="*/ 77 h 110"/>
              <a:gd name="T24" fmla="*/ 29 w 94"/>
              <a:gd name="T25" fmla="*/ 39 h 110"/>
              <a:gd name="T26" fmla="*/ 34 w 94"/>
              <a:gd name="T27" fmla="*/ 28 h 110"/>
              <a:gd name="T28" fmla="*/ 29 w 94"/>
              <a:gd name="T29" fmla="*/ 39 h 110"/>
              <a:gd name="T30" fmla="*/ 62 w 94"/>
              <a:gd name="T31" fmla="*/ 39 h 110"/>
              <a:gd name="T32" fmla="*/ 65 w 94"/>
              <a:gd name="T33" fmla="*/ 49 h 110"/>
              <a:gd name="T34" fmla="*/ 57 w 94"/>
              <a:gd name="T35" fmla="*/ 46 h 110"/>
              <a:gd name="T36" fmla="*/ 62 w 94"/>
              <a:gd name="T37" fmla="*/ 39 h 110"/>
              <a:gd name="T38" fmla="*/ 65 w 94"/>
              <a:gd name="T39" fmla="*/ 66 h 110"/>
              <a:gd name="T40" fmla="*/ 67 w 94"/>
              <a:gd name="T41" fmla="*/ 77 h 110"/>
              <a:gd name="T42" fmla="*/ 65 w 94"/>
              <a:gd name="T43" fmla="*/ 6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4" h="110">
                <a:moveTo>
                  <a:pt x="85" y="23"/>
                </a:moveTo>
                <a:cubicBezTo>
                  <a:pt x="68" y="0"/>
                  <a:pt x="7" y="2"/>
                  <a:pt x="1" y="39"/>
                </a:cubicBezTo>
                <a:cubicBezTo>
                  <a:pt x="20" y="48"/>
                  <a:pt x="0" y="91"/>
                  <a:pt x="17" y="107"/>
                </a:cubicBezTo>
                <a:cubicBezTo>
                  <a:pt x="19" y="108"/>
                  <a:pt x="22" y="107"/>
                  <a:pt x="24" y="107"/>
                </a:cubicBezTo>
                <a:cubicBezTo>
                  <a:pt x="25" y="107"/>
                  <a:pt x="25" y="107"/>
                  <a:pt x="26" y="107"/>
                </a:cubicBezTo>
                <a:cubicBezTo>
                  <a:pt x="28" y="106"/>
                  <a:pt x="30" y="107"/>
                  <a:pt x="31" y="107"/>
                </a:cubicBezTo>
                <a:cubicBezTo>
                  <a:pt x="39" y="110"/>
                  <a:pt x="48" y="109"/>
                  <a:pt x="57" y="109"/>
                </a:cubicBezTo>
                <a:cubicBezTo>
                  <a:pt x="66" y="107"/>
                  <a:pt x="74" y="107"/>
                  <a:pt x="80" y="99"/>
                </a:cubicBezTo>
                <a:cubicBezTo>
                  <a:pt x="94" y="81"/>
                  <a:pt x="79" y="48"/>
                  <a:pt x="85" y="23"/>
                </a:cubicBezTo>
                <a:close/>
                <a:moveTo>
                  <a:pt x="27" y="77"/>
                </a:moveTo>
                <a:cubicBezTo>
                  <a:pt x="31" y="79"/>
                  <a:pt x="32" y="83"/>
                  <a:pt x="32" y="89"/>
                </a:cubicBezTo>
                <a:cubicBezTo>
                  <a:pt x="23" y="92"/>
                  <a:pt x="28" y="81"/>
                  <a:pt x="27" y="77"/>
                </a:cubicBezTo>
                <a:close/>
                <a:moveTo>
                  <a:pt x="29" y="39"/>
                </a:moveTo>
                <a:cubicBezTo>
                  <a:pt x="23" y="37"/>
                  <a:pt x="28" y="26"/>
                  <a:pt x="34" y="28"/>
                </a:cubicBezTo>
                <a:cubicBezTo>
                  <a:pt x="36" y="35"/>
                  <a:pt x="29" y="34"/>
                  <a:pt x="29" y="39"/>
                </a:cubicBezTo>
                <a:close/>
                <a:moveTo>
                  <a:pt x="62" y="39"/>
                </a:moveTo>
                <a:cubicBezTo>
                  <a:pt x="66" y="39"/>
                  <a:pt x="64" y="45"/>
                  <a:pt x="65" y="49"/>
                </a:cubicBezTo>
                <a:cubicBezTo>
                  <a:pt x="63" y="47"/>
                  <a:pt x="61" y="46"/>
                  <a:pt x="57" y="46"/>
                </a:cubicBezTo>
                <a:cubicBezTo>
                  <a:pt x="58" y="43"/>
                  <a:pt x="62" y="42"/>
                  <a:pt x="62" y="39"/>
                </a:cubicBezTo>
                <a:close/>
                <a:moveTo>
                  <a:pt x="65" y="66"/>
                </a:moveTo>
                <a:cubicBezTo>
                  <a:pt x="68" y="67"/>
                  <a:pt x="67" y="73"/>
                  <a:pt x="67" y="77"/>
                </a:cubicBezTo>
                <a:cubicBezTo>
                  <a:pt x="61" y="76"/>
                  <a:pt x="62" y="70"/>
                  <a:pt x="65" y="66"/>
                </a:cubicBezTo>
                <a:close/>
              </a:path>
            </a:pathLst>
          </a:custGeom>
          <a:solidFill>
            <a:srgbClr val="F7F5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48">
            <a:extLst>
              <a:ext uri="{FF2B5EF4-FFF2-40B4-BE49-F238E27FC236}">
                <a16:creationId xmlns:a16="http://schemas.microsoft.com/office/drawing/2014/main" id="{4903D6BC-C463-4C09-B154-B16E1F9A1FBF}"/>
              </a:ext>
            </a:extLst>
          </p:cNvPr>
          <p:cNvSpPr>
            <a:spLocks noEditPoints="1"/>
          </p:cNvSpPr>
          <p:nvPr/>
        </p:nvSpPr>
        <p:spPr bwMode="auto">
          <a:xfrm>
            <a:off x="6500550" y="3653094"/>
            <a:ext cx="307041" cy="365755"/>
          </a:xfrm>
          <a:custGeom>
            <a:avLst/>
            <a:gdLst>
              <a:gd name="T0" fmla="*/ 86 w 94"/>
              <a:gd name="T1" fmla="*/ 23 h 109"/>
              <a:gd name="T2" fmla="*/ 2 w 94"/>
              <a:gd name="T3" fmla="*/ 38 h 109"/>
              <a:gd name="T4" fmla="*/ 17 w 94"/>
              <a:gd name="T5" fmla="*/ 106 h 109"/>
              <a:gd name="T6" fmla="*/ 25 w 94"/>
              <a:gd name="T7" fmla="*/ 106 h 109"/>
              <a:gd name="T8" fmla="*/ 26 w 94"/>
              <a:gd name="T9" fmla="*/ 106 h 109"/>
              <a:gd name="T10" fmla="*/ 31 w 94"/>
              <a:gd name="T11" fmla="*/ 107 h 109"/>
              <a:gd name="T12" fmla="*/ 57 w 94"/>
              <a:gd name="T13" fmla="*/ 109 h 109"/>
              <a:gd name="T14" fmla="*/ 81 w 94"/>
              <a:gd name="T15" fmla="*/ 99 h 109"/>
              <a:gd name="T16" fmla="*/ 86 w 94"/>
              <a:gd name="T17" fmla="*/ 23 h 109"/>
              <a:gd name="T18" fmla="*/ 27 w 94"/>
              <a:gd name="T19" fmla="*/ 76 h 109"/>
              <a:gd name="T20" fmla="*/ 32 w 94"/>
              <a:gd name="T21" fmla="*/ 89 h 109"/>
              <a:gd name="T22" fmla="*/ 27 w 94"/>
              <a:gd name="T23" fmla="*/ 76 h 109"/>
              <a:gd name="T24" fmla="*/ 30 w 94"/>
              <a:gd name="T25" fmla="*/ 38 h 109"/>
              <a:gd name="T26" fmla="*/ 35 w 94"/>
              <a:gd name="T27" fmla="*/ 28 h 109"/>
              <a:gd name="T28" fmla="*/ 30 w 94"/>
              <a:gd name="T29" fmla="*/ 38 h 109"/>
              <a:gd name="T30" fmla="*/ 63 w 94"/>
              <a:gd name="T31" fmla="*/ 38 h 109"/>
              <a:gd name="T32" fmla="*/ 65 w 94"/>
              <a:gd name="T33" fmla="*/ 48 h 109"/>
              <a:gd name="T34" fmla="*/ 58 w 94"/>
              <a:gd name="T35" fmla="*/ 46 h 109"/>
              <a:gd name="T36" fmla="*/ 63 w 94"/>
              <a:gd name="T37" fmla="*/ 38 h 109"/>
              <a:gd name="T38" fmla="*/ 65 w 94"/>
              <a:gd name="T39" fmla="*/ 66 h 109"/>
              <a:gd name="T40" fmla="*/ 68 w 94"/>
              <a:gd name="T41" fmla="*/ 76 h 109"/>
              <a:gd name="T42" fmla="*/ 65 w 94"/>
              <a:gd name="T43" fmla="*/ 6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4" h="109">
                <a:moveTo>
                  <a:pt x="86" y="23"/>
                </a:moveTo>
                <a:cubicBezTo>
                  <a:pt x="69" y="0"/>
                  <a:pt x="8" y="2"/>
                  <a:pt x="2" y="38"/>
                </a:cubicBezTo>
                <a:cubicBezTo>
                  <a:pt x="21" y="48"/>
                  <a:pt x="0" y="91"/>
                  <a:pt x="17" y="106"/>
                </a:cubicBezTo>
                <a:cubicBezTo>
                  <a:pt x="19" y="107"/>
                  <a:pt x="22" y="107"/>
                  <a:pt x="25" y="106"/>
                </a:cubicBezTo>
                <a:cubicBezTo>
                  <a:pt x="25" y="106"/>
                  <a:pt x="26" y="106"/>
                  <a:pt x="26" y="106"/>
                </a:cubicBezTo>
                <a:cubicBezTo>
                  <a:pt x="28" y="106"/>
                  <a:pt x="30" y="106"/>
                  <a:pt x="31" y="107"/>
                </a:cubicBezTo>
                <a:cubicBezTo>
                  <a:pt x="40" y="109"/>
                  <a:pt x="49" y="109"/>
                  <a:pt x="57" y="109"/>
                </a:cubicBezTo>
                <a:cubicBezTo>
                  <a:pt x="66" y="107"/>
                  <a:pt x="74" y="107"/>
                  <a:pt x="81" y="99"/>
                </a:cubicBezTo>
                <a:cubicBezTo>
                  <a:pt x="94" y="81"/>
                  <a:pt x="80" y="48"/>
                  <a:pt x="86" y="23"/>
                </a:cubicBezTo>
                <a:close/>
                <a:moveTo>
                  <a:pt x="27" y="76"/>
                </a:moveTo>
                <a:cubicBezTo>
                  <a:pt x="31" y="78"/>
                  <a:pt x="33" y="82"/>
                  <a:pt x="32" y="89"/>
                </a:cubicBezTo>
                <a:cubicBezTo>
                  <a:pt x="24" y="91"/>
                  <a:pt x="28" y="81"/>
                  <a:pt x="27" y="76"/>
                </a:cubicBezTo>
                <a:close/>
                <a:moveTo>
                  <a:pt x="30" y="38"/>
                </a:moveTo>
                <a:cubicBezTo>
                  <a:pt x="24" y="36"/>
                  <a:pt x="29" y="25"/>
                  <a:pt x="35" y="28"/>
                </a:cubicBezTo>
                <a:cubicBezTo>
                  <a:pt x="37" y="35"/>
                  <a:pt x="30" y="33"/>
                  <a:pt x="30" y="38"/>
                </a:cubicBezTo>
                <a:close/>
                <a:moveTo>
                  <a:pt x="63" y="38"/>
                </a:moveTo>
                <a:cubicBezTo>
                  <a:pt x="66" y="39"/>
                  <a:pt x="65" y="44"/>
                  <a:pt x="65" y="48"/>
                </a:cubicBezTo>
                <a:cubicBezTo>
                  <a:pt x="63" y="47"/>
                  <a:pt x="61" y="45"/>
                  <a:pt x="58" y="46"/>
                </a:cubicBezTo>
                <a:cubicBezTo>
                  <a:pt x="59" y="42"/>
                  <a:pt x="62" y="42"/>
                  <a:pt x="63" y="38"/>
                </a:cubicBezTo>
                <a:close/>
                <a:moveTo>
                  <a:pt x="65" y="66"/>
                </a:moveTo>
                <a:cubicBezTo>
                  <a:pt x="69" y="67"/>
                  <a:pt x="67" y="72"/>
                  <a:pt x="68" y="76"/>
                </a:cubicBezTo>
                <a:cubicBezTo>
                  <a:pt x="62" y="75"/>
                  <a:pt x="62" y="69"/>
                  <a:pt x="65" y="66"/>
                </a:cubicBezTo>
                <a:close/>
              </a:path>
            </a:pathLst>
          </a:custGeom>
          <a:solidFill>
            <a:srgbClr val="C1E9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49">
            <a:extLst>
              <a:ext uri="{FF2B5EF4-FFF2-40B4-BE49-F238E27FC236}">
                <a16:creationId xmlns:a16="http://schemas.microsoft.com/office/drawing/2014/main" id="{2A43000C-74D9-4454-B5B4-2B9BA1884C3D}"/>
              </a:ext>
            </a:extLst>
          </p:cNvPr>
          <p:cNvSpPr>
            <a:spLocks noEditPoints="1"/>
          </p:cNvSpPr>
          <p:nvPr/>
        </p:nvSpPr>
        <p:spPr bwMode="auto">
          <a:xfrm>
            <a:off x="8245510" y="4087950"/>
            <a:ext cx="308265" cy="365755"/>
          </a:xfrm>
          <a:custGeom>
            <a:avLst/>
            <a:gdLst>
              <a:gd name="T0" fmla="*/ 86 w 94"/>
              <a:gd name="T1" fmla="*/ 23 h 109"/>
              <a:gd name="T2" fmla="*/ 2 w 94"/>
              <a:gd name="T3" fmla="*/ 38 h 109"/>
              <a:gd name="T4" fmla="*/ 17 w 94"/>
              <a:gd name="T5" fmla="*/ 107 h 109"/>
              <a:gd name="T6" fmla="*/ 25 w 94"/>
              <a:gd name="T7" fmla="*/ 107 h 109"/>
              <a:gd name="T8" fmla="*/ 26 w 94"/>
              <a:gd name="T9" fmla="*/ 107 h 109"/>
              <a:gd name="T10" fmla="*/ 31 w 94"/>
              <a:gd name="T11" fmla="*/ 107 h 109"/>
              <a:gd name="T12" fmla="*/ 57 w 94"/>
              <a:gd name="T13" fmla="*/ 109 h 109"/>
              <a:gd name="T14" fmla="*/ 81 w 94"/>
              <a:gd name="T15" fmla="*/ 99 h 109"/>
              <a:gd name="T16" fmla="*/ 86 w 94"/>
              <a:gd name="T17" fmla="*/ 23 h 109"/>
              <a:gd name="T18" fmla="*/ 27 w 94"/>
              <a:gd name="T19" fmla="*/ 76 h 109"/>
              <a:gd name="T20" fmla="*/ 32 w 94"/>
              <a:gd name="T21" fmla="*/ 89 h 109"/>
              <a:gd name="T22" fmla="*/ 27 w 94"/>
              <a:gd name="T23" fmla="*/ 76 h 109"/>
              <a:gd name="T24" fmla="*/ 30 w 94"/>
              <a:gd name="T25" fmla="*/ 38 h 109"/>
              <a:gd name="T26" fmla="*/ 35 w 94"/>
              <a:gd name="T27" fmla="*/ 28 h 109"/>
              <a:gd name="T28" fmla="*/ 30 w 94"/>
              <a:gd name="T29" fmla="*/ 38 h 109"/>
              <a:gd name="T30" fmla="*/ 63 w 94"/>
              <a:gd name="T31" fmla="*/ 38 h 109"/>
              <a:gd name="T32" fmla="*/ 65 w 94"/>
              <a:gd name="T33" fmla="*/ 49 h 109"/>
              <a:gd name="T34" fmla="*/ 58 w 94"/>
              <a:gd name="T35" fmla="*/ 46 h 109"/>
              <a:gd name="T36" fmla="*/ 63 w 94"/>
              <a:gd name="T37" fmla="*/ 38 h 109"/>
              <a:gd name="T38" fmla="*/ 65 w 94"/>
              <a:gd name="T39" fmla="*/ 66 h 109"/>
              <a:gd name="T40" fmla="*/ 68 w 94"/>
              <a:gd name="T41" fmla="*/ 76 h 109"/>
              <a:gd name="T42" fmla="*/ 65 w 94"/>
              <a:gd name="T43" fmla="*/ 6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4" h="109">
                <a:moveTo>
                  <a:pt x="86" y="23"/>
                </a:moveTo>
                <a:cubicBezTo>
                  <a:pt x="69" y="0"/>
                  <a:pt x="8" y="2"/>
                  <a:pt x="2" y="38"/>
                </a:cubicBezTo>
                <a:cubicBezTo>
                  <a:pt x="21" y="48"/>
                  <a:pt x="0" y="91"/>
                  <a:pt x="17" y="107"/>
                </a:cubicBezTo>
                <a:cubicBezTo>
                  <a:pt x="19" y="107"/>
                  <a:pt x="22" y="107"/>
                  <a:pt x="25" y="107"/>
                </a:cubicBezTo>
                <a:cubicBezTo>
                  <a:pt x="25" y="107"/>
                  <a:pt x="26" y="107"/>
                  <a:pt x="26" y="107"/>
                </a:cubicBezTo>
                <a:cubicBezTo>
                  <a:pt x="28" y="106"/>
                  <a:pt x="30" y="107"/>
                  <a:pt x="31" y="107"/>
                </a:cubicBezTo>
                <a:cubicBezTo>
                  <a:pt x="40" y="109"/>
                  <a:pt x="49" y="109"/>
                  <a:pt x="57" y="109"/>
                </a:cubicBezTo>
                <a:cubicBezTo>
                  <a:pt x="66" y="107"/>
                  <a:pt x="75" y="107"/>
                  <a:pt x="81" y="99"/>
                </a:cubicBezTo>
                <a:cubicBezTo>
                  <a:pt x="94" y="81"/>
                  <a:pt x="80" y="48"/>
                  <a:pt x="86" y="23"/>
                </a:cubicBezTo>
                <a:close/>
                <a:moveTo>
                  <a:pt x="27" y="76"/>
                </a:moveTo>
                <a:cubicBezTo>
                  <a:pt x="31" y="79"/>
                  <a:pt x="33" y="83"/>
                  <a:pt x="32" y="89"/>
                </a:cubicBezTo>
                <a:cubicBezTo>
                  <a:pt x="24" y="92"/>
                  <a:pt x="29" y="81"/>
                  <a:pt x="27" y="76"/>
                </a:cubicBezTo>
                <a:close/>
                <a:moveTo>
                  <a:pt x="30" y="38"/>
                </a:moveTo>
                <a:cubicBezTo>
                  <a:pt x="24" y="37"/>
                  <a:pt x="29" y="26"/>
                  <a:pt x="35" y="28"/>
                </a:cubicBezTo>
                <a:cubicBezTo>
                  <a:pt x="37" y="35"/>
                  <a:pt x="30" y="33"/>
                  <a:pt x="30" y="38"/>
                </a:cubicBezTo>
                <a:close/>
                <a:moveTo>
                  <a:pt x="63" y="38"/>
                </a:moveTo>
                <a:cubicBezTo>
                  <a:pt x="66" y="39"/>
                  <a:pt x="65" y="45"/>
                  <a:pt x="65" y="49"/>
                </a:cubicBezTo>
                <a:cubicBezTo>
                  <a:pt x="63" y="47"/>
                  <a:pt x="61" y="46"/>
                  <a:pt x="58" y="46"/>
                </a:cubicBezTo>
                <a:cubicBezTo>
                  <a:pt x="59" y="43"/>
                  <a:pt x="62" y="42"/>
                  <a:pt x="63" y="38"/>
                </a:cubicBezTo>
                <a:close/>
                <a:moveTo>
                  <a:pt x="65" y="66"/>
                </a:moveTo>
                <a:cubicBezTo>
                  <a:pt x="69" y="67"/>
                  <a:pt x="67" y="73"/>
                  <a:pt x="68" y="76"/>
                </a:cubicBezTo>
                <a:cubicBezTo>
                  <a:pt x="62" y="76"/>
                  <a:pt x="62" y="70"/>
                  <a:pt x="65" y="66"/>
                </a:cubicBezTo>
                <a:close/>
              </a:path>
            </a:pathLst>
          </a:custGeom>
          <a:solidFill>
            <a:srgbClr val="58C9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6CB773A-A525-47DA-93C5-88A480A375EE}"/>
              </a:ext>
            </a:extLst>
          </p:cNvPr>
          <p:cNvSpPr/>
          <p:nvPr/>
        </p:nvSpPr>
        <p:spPr>
          <a:xfrm>
            <a:off x="6589746" y="4236758"/>
            <a:ext cx="3928058" cy="27515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8/30(</a:t>
            </a:r>
            <a:r>
              <a:rPr lang="zh-TW" altLang="en-US" sz="3600" b="1" dirty="0">
                <a:solidFill>
                  <a:schemeClr val="bg1"/>
                </a:solidFill>
                <a:cs typeface="+mn-ea"/>
                <a:sym typeface="+mn-lt"/>
              </a:rPr>
              <a:t>一</a:t>
            </a:r>
            <a:r>
              <a:rPr lang="en-US" altLang="zh-TW" sz="3600" b="1" dirty="0" smtClean="0">
                <a:solidFill>
                  <a:schemeClr val="bg1"/>
                </a:solidFill>
                <a:cs typeface="+mn-ea"/>
                <a:sym typeface="+mn-lt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zh-TW" altLang="en-US" sz="3600" b="1" dirty="0" smtClean="0">
                <a:solidFill>
                  <a:schemeClr val="bg1"/>
                </a:solidFill>
                <a:cs typeface="+mn-ea"/>
                <a:sym typeface="+mn-lt"/>
              </a:rPr>
              <a:t>開學日</a:t>
            </a:r>
            <a:endParaRPr lang="en-US" altLang="zh-TW" sz="3600" b="1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TW" altLang="en-US" sz="3600" b="1" dirty="0" smtClean="0">
                <a:solidFill>
                  <a:schemeClr val="bg1"/>
                </a:solidFill>
                <a:cs typeface="+mn-ea"/>
                <a:sym typeface="+mn-lt"/>
              </a:rPr>
              <a:t>正式上課</a:t>
            </a:r>
            <a:endParaRPr lang="en-US" altLang="zh-TW" sz="3600" b="1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cs typeface="+mn-ea"/>
                <a:sym typeface="+mn-lt"/>
              </a:rPr>
              <a:t>供應午餐</a:t>
            </a:r>
            <a:r>
              <a:rPr lang="en-US" altLang="zh-TW" sz="3600" b="1" dirty="0" smtClean="0">
                <a:solidFill>
                  <a:schemeClr val="bg1"/>
                </a:solidFill>
                <a:cs typeface="+mn-ea"/>
                <a:sym typeface="+mn-lt"/>
              </a:rPr>
              <a:t>)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058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 animBg="1"/>
      <p:bldP spid="30" grpId="0" animBg="1"/>
      <p:bldP spid="32" grpId="0" animBg="1"/>
      <p:bldP spid="33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682699" y="-1152069"/>
            <a:ext cx="13811095" cy="8658313"/>
            <a:chOff x="-682699" y="-1152069"/>
            <a:chExt cx="13811095" cy="865831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50061" y="1129553"/>
              <a:ext cx="1793434" cy="394016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436"/>
            <a:stretch/>
          </p:blipFill>
          <p:spPr>
            <a:xfrm>
              <a:off x="11195140" y="1159781"/>
              <a:ext cx="1933256" cy="352528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1846" y="-472975"/>
              <a:ext cx="3871517" cy="148499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2699" y="4815937"/>
              <a:ext cx="3926922" cy="258408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1962" y="4708901"/>
              <a:ext cx="3309507" cy="221323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5090368" y="5790144"/>
              <a:ext cx="4174718" cy="160987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7531868" y="-3607016"/>
              <a:ext cx="2558520" cy="746841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10565684" y="860572"/>
              <a:ext cx="822060" cy="84208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3025506" y="5978872"/>
              <a:ext cx="2041118" cy="1527372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049"/>
            <a:stretch/>
          </p:blipFill>
          <p:spPr>
            <a:xfrm>
              <a:off x="-650061" y="-428247"/>
              <a:ext cx="2304280" cy="1792218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981" y="3636609"/>
            <a:ext cx="1159583" cy="49156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4066442" y="2763000"/>
            <a:ext cx="822060" cy="84208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30812" y="4248407"/>
            <a:ext cx="3756062" cy="1095137"/>
            <a:chOff x="4330812" y="4221903"/>
            <a:chExt cx="3756062" cy="10951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0383" y="4221903"/>
              <a:ext cx="1916491" cy="1095137"/>
            </a:xfrm>
            <a:prstGeom prst="rect">
              <a:avLst/>
            </a:prstGeom>
          </p:spPr>
        </p:pic>
        <p:grpSp>
          <p:nvGrpSpPr>
            <p:cNvPr id="43" name="组合 42"/>
            <p:cNvGrpSpPr/>
            <p:nvPr/>
          </p:nvGrpSpPr>
          <p:grpSpPr>
            <a:xfrm>
              <a:off x="4330812" y="4793709"/>
              <a:ext cx="1608260" cy="54566"/>
              <a:chOff x="4330812" y="4709301"/>
              <a:chExt cx="1608260" cy="54566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330812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565501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4772907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5000292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5234981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5442387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5677100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5884506" y="4709301"/>
                <a:ext cx="54566" cy="5456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7" name="图片 2">
            <a:extLst>
              <a:ext uri="{FF2B5EF4-FFF2-40B4-BE49-F238E27FC236}">
                <a16:creationId xmlns:a16="http://schemas.microsoft.com/office/drawing/2014/main" id="{A10FE741-D99C-45D0-A429-8D1F941744E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97" y="1481500"/>
            <a:ext cx="12034351" cy="388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8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 flipH="1">
            <a:off x="1117221" y="365554"/>
            <a:ext cx="2414421" cy="1514317"/>
            <a:chOff x="594424" y="1153191"/>
            <a:chExt cx="2605976" cy="1634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任意多边形 2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993356" y="753321"/>
            <a:ext cx="161495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r>
              <a:rPr lang="zh-TW" altLang="en-US" sz="4400" b="1" dirty="0" smtClean="0">
                <a:solidFill>
                  <a:srgbClr val="ED6D34"/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主題</a:t>
            </a:r>
            <a:endParaRPr lang="en-US" altLang="zh-CN" sz="4400" b="1" dirty="0" smtClean="0">
              <a:solidFill>
                <a:srgbClr val="ED6D34"/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320" y="455758"/>
            <a:ext cx="2360748" cy="1475467"/>
          </a:xfrm>
          <a:prstGeom prst="rect">
            <a:avLst/>
          </a:prstGeom>
        </p:spPr>
      </p:pic>
      <p:grpSp>
        <p:nvGrpSpPr>
          <p:cNvPr id="71" name="组合 70"/>
          <p:cNvGrpSpPr/>
          <p:nvPr/>
        </p:nvGrpSpPr>
        <p:grpSpPr>
          <a:xfrm>
            <a:off x="1" y="1807769"/>
            <a:ext cx="4040620" cy="2749334"/>
            <a:chOff x="205310" y="4916794"/>
            <a:chExt cx="3390252" cy="2150806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10" y="4916794"/>
              <a:ext cx="3390252" cy="215080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396543" y="5161998"/>
              <a:ext cx="2883393" cy="13724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600" b="1" dirty="0" smtClean="0">
                  <a:solidFill>
                    <a:schemeClr val="accent5">
                      <a:lumMod val="75000"/>
                    </a:schemeClr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一</a:t>
              </a:r>
              <a:endParaRPr lang="en-US" altLang="zh-TW" sz="3600" b="1" dirty="0" smtClean="0">
                <a:solidFill>
                  <a:schemeClr val="accent5">
                    <a:lumMod val="75000"/>
                  </a:schemeClr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TW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  安全不迷網、</a:t>
              </a:r>
              <a:endPara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TW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安全上網趣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340999" y="453575"/>
            <a:ext cx="3297200" cy="2991320"/>
            <a:chOff x="1259025" y="5121957"/>
            <a:chExt cx="1936398" cy="1228468"/>
          </a:xfrm>
        </p:grpSpPr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025" y="5121957"/>
              <a:ext cx="1936398" cy="1228468"/>
            </a:xfrm>
            <a:prstGeom prst="rect">
              <a:avLst/>
            </a:prstGeom>
          </p:spPr>
        </p:pic>
        <p:sp>
          <p:nvSpPr>
            <p:cNvPr id="74" name="文本框 73"/>
            <p:cNvSpPr txBox="1"/>
            <p:nvPr/>
          </p:nvSpPr>
          <p:spPr>
            <a:xfrm>
              <a:off x="1336251" y="5299929"/>
              <a:ext cx="1718064" cy="72046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600" b="1" dirty="0" smtClean="0">
                  <a:solidFill>
                    <a:srgbClr val="FF000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二</a:t>
              </a:r>
              <a:endParaRPr lang="en-US" altLang="zh-TW" sz="3600" b="1" dirty="0" smtClean="0">
                <a:solidFill>
                  <a:srgbClr val="FF000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600" b="1" dirty="0" smtClean="0">
                  <a:solidFill>
                    <a:srgbClr val="FF000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快樂</a:t>
              </a:r>
              <a:r>
                <a:rPr lang="zh-TW" altLang="en-US" sz="3600" b="1" dirty="0">
                  <a:solidFill>
                    <a:srgbClr val="FF000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去</a:t>
              </a:r>
              <a:r>
                <a:rPr lang="zh-TW" altLang="en-US" sz="3600" b="1" dirty="0" smtClean="0">
                  <a:solidFill>
                    <a:srgbClr val="FF000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休閒平安</a:t>
              </a:r>
              <a:r>
                <a:rPr lang="zh-TW" altLang="en-US" sz="3600" b="1" dirty="0">
                  <a:solidFill>
                    <a:srgbClr val="FF000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回到家</a:t>
              </a:r>
              <a:endParaRPr lang="zh-CN" altLang="en-US" sz="3600" b="1" dirty="0">
                <a:solidFill>
                  <a:srgbClr val="FF000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726816" y="2266280"/>
            <a:ext cx="3753701" cy="1567113"/>
            <a:chOff x="1930808" y="4566258"/>
            <a:chExt cx="2067034" cy="1292704"/>
          </a:xfrm>
        </p:grpSpPr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209" y="4630494"/>
              <a:ext cx="1936398" cy="1228468"/>
            </a:xfrm>
            <a:prstGeom prst="rect">
              <a:avLst/>
            </a:prstGeom>
          </p:spPr>
        </p:pic>
        <p:sp>
          <p:nvSpPr>
            <p:cNvPr id="80" name="文本框 79"/>
            <p:cNvSpPr txBox="1"/>
            <p:nvPr/>
          </p:nvSpPr>
          <p:spPr>
            <a:xfrm>
              <a:off x="1930808" y="4566258"/>
              <a:ext cx="2067034" cy="9901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600" b="1" dirty="0" smtClean="0">
                  <a:solidFill>
                    <a:srgbClr val="7030A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四</a:t>
              </a:r>
              <a:endParaRPr lang="en-US" altLang="zh-TW" sz="3600" b="1" dirty="0" smtClean="0">
                <a:solidFill>
                  <a:srgbClr val="7030A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600" b="1" dirty="0" smtClean="0">
                  <a:solidFill>
                    <a:srgbClr val="7030A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防制藥物濫用</a:t>
              </a:r>
              <a:endParaRPr lang="zh-CN" altLang="en-US" sz="3600" b="1" dirty="0">
                <a:solidFill>
                  <a:srgbClr val="7030A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474684" y="403055"/>
            <a:ext cx="3729410" cy="2501942"/>
            <a:chOff x="1745893" y="4893397"/>
            <a:chExt cx="2067034" cy="1228468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656" y="4893397"/>
              <a:ext cx="1936398" cy="1228468"/>
            </a:xfrm>
            <a:prstGeom prst="rect">
              <a:avLst/>
            </a:prstGeom>
          </p:spPr>
        </p:pic>
        <p:sp>
          <p:nvSpPr>
            <p:cNvPr id="77" name="文本框 76"/>
            <p:cNvSpPr txBox="1"/>
            <p:nvPr/>
          </p:nvSpPr>
          <p:spPr>
            <a:xfrm>
              <a:off x="1745893" y="4981390"/>
              <a:ext cx="2067034" cy="8613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600" b="1" dirty="0" smtClean="0">
                  <a:solidFill>
                    <a:srgbClr val="00B05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三</a:t>
              </a:r>
              <a:endParaRPr lang="en-US" altLang="zh-TW" sz="3600" b="1" dirty="0">
                <a:solidFill>
                  <a:srgbClr val="00B05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600" b="1" dirty="0" smtClean="0">
                  <a:solidFill>
                    <a:srgbClr val="00B05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  交通</a:t>
              </a:r>
              <a:r>
                <a:rPr lang="zh-TW" altLang="en-US" sz="3600" b="1" dirty="0">
                  <a:solidFill>
                    <a:srgbClr val="00B05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守規則</a:t>
              </a:r>
              <a:r>
                <a:rPr lang="zh-TW" altLang="en-US" sz="3600" b="1" dirty="0" smtClean="0">
                  <a:solidFill>
                    <a:srgbClr val="00B05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、</a:t>
              </a:r>
              <a:endParaRPr lang="en-US" altLang="zh-TW" sz="3600" b="1" dirty="0" smtClean="0">
                <a:solidFill>
                  <a:srgbClr val="00B05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600" b="1" dirty="0" smtClean="0">
                  <a:solidFill>
                    <a:srgbClr val="00B05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安全</a:t>
              </a:r>
              <a:r>
                <a:rPr lang="zh-TW" altLang="en-US" sz="3600" b="1" dirty="0">
                  <a:solidFill>
                    <a:srgbClr val="00B05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有保障</a:t>
              </a:r>
              <a:endParaRPr lang="zh-CN" altLang="en-US" sz="3600" b="1" dirty="0">
                <a:solidFill>
                  <a:srgbClr val="00B05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-178084" y="5403982"/>
            <a:ext cx="12678310" cy="1942215"/>
            <a:chOff x="-178084" y="5403982"/>
            <a:chExt cx="12678310" cy="1942215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-17808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2688069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7" name="图片 8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565787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8" name="图片 8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8711040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文本框 1"/>
          <p:cNvSpPr txBox="1"/>
          <p:nvPr/>
        </p:nvSpPr>
        <p:spPr>
          <a:xfrm>
            <a:off x="4752975" y="455758"/>
            <a:ext cx="305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99DDE0"/>
                </a:solidFill>
              </a:rPr>
              <a:t>https://www.ypppt.com/</a:t>
            </a:r>
            <a:endParaRPr lang="zh-CN" altLang="en-US" dirty="0">
              <a:solidFill>
                <a:srgbClr val="99DDE0"/>
              </a:solidFill>
            </a:endParaRPr>
          </a:p>
        </p:txBody>
      </p:sp>
      <p:grpSp>
        <p:nvGrpSpPr>
          <p:cNvPr id="53" name="组合 70"/>
          <p:cNvGrpSpPr/>
          <p:nvPr/>
        </p:nvGrpSpPr>
        <p:grpSpPr>
          <a:xfrm>
            <a:off x="-143952" y="4467494"/>
            <a:ext cx="3531642" cy="2749334"/>
            <a:chOff x="205310" y="4916794"/>
            <a:chExt cx="3390252" cy="2150806"/>
          </a:xfrm>
        </p:grpSpPr>
        <p:pic>
          <p:nvPicPr>
            <p:cNvPr id="54" name="图片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10" y="4916794"/>
              <a:ext cx="3390252" cy="2150806"/>
            </a:xfrm>
            <a:prstGeom prst="rect">
              <a:avLst/>
            </a:prstGeom>
          </p:spPr>
        </p:pic>
        <p:sp>
          <p:nvSpPr>
            <p:cNvPr id="55" name="文本框 6"/>
            <p:cNvSpPr txBox="1"/>
            <p:nvPr/>
          </p:nvSpPr>
          <p:spPr>
            <a:xfrm>
              <a:off x="396543" y="5161998"/>
              <a:ext cx="2883393" cy="13724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600" b="1" dirty="0" smtClean="0">
                  <a:solidFill>
                    <a:schemeClr val="accent4">
                      <a:lumMod val="75000"/>
                    </a:schemeClr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五</a:t>
              </a:r>
              <a:endParaRPr lang="en-US" altLang="zh-TW" sz="3600" b="1" dirty="0" smtClean="0">
                <a:solidFill>
                  <a:schemeClr val="accent4">
                    <a:lumMod val="75000"/>
                  </a:schemeClr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TW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 機警反詐騙、</a:t>
              </a:r>
              <a:endPara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600" b="1" dirty="0" smtClean="0">
                  <a:solidFill>
                    <a:schemeClr val="accent4">
                      <a:lumMod val="75000"/>
                    </a:schemeClr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守法不犯罪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</p:txBody>
        </p:sp>
      </p:grpSp>
      <p:grpSp>
        <p:nvGrpSpPr>
          <p:cNvPr id="56" name="组合 74"/>
          <p:cNvGrpSpPr/>
          <p:nvPr/>
        </p:nvGrpSpPr>
        <p:grpSpPr>
          <a:xfrm>
            <a:off x="3050108" y="4467492"/>
            <a:ext cx="3908553" cy="2390506"/>
            <a:chOff x="1603049" y="4918354"/>
            <a:chExt cx="2067034" cy="1240386"/>
          </a:xfrm>
        </p:grpSpPr>
        <p:pic>
          <p:nvPicPr>
            <p:cNvPr id="57" name="图片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65" y="4930272"/>
              <a:ext cx="1936398" cy="1228468"/>
            </a:xfrm>
            <a:prstGeom prst="rect">
              <a:avLst/>
            </a:prstGeom>
          </p:spPr>
        </p:pic>
        <p:sp>
          <p:nvSpPr>
            <p:cNvPr id="58" name="文本框 76"/>
            <p:cNvSpPr txBox="1"/>
            <p:nvPr/>
          </p:nvSpPr>
          <p:spPr>
            <a:xfrm>
              <a:off x="1603049" y="4918354"/>
              <a:ext cx="2067034" cy="9102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600" b="1" dirty="0" smtClean="0">
                  <a:solidFill>
                    <a:srgbClr val="1E1408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六</a:t>
              </a:r>
              <a:endParaRPr lang="en-US" altLang="zh-TW" sz="3600" b="1" dirty="0" smtClean="0">
                <a:solidFill>
                  <a:srgbClr val="1E1408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600" b="1" dirty="0" smtClean="0">
                  <a:solidFill>
                    <a:srgbClr val="1E1408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提昇臨機應變</a:t>
              </a:r>
              <a:endParaRPr lang="en-US" altLang="zh-TW" sz="3600" b="1" dirty="0" smtClean="0">
                <a:solidFill>
                  <a:srgbClr val="1E1408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600" b="1" dirty="0">
                  <a:solidFill>
                    <a:srgbClr val="1E1408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防</a:t>
              </a:r>
              <a:r>
                <a:rPr lang="zh-TW" altLang="en-US" sz="3600" b="1" dirty="0" smtClean="0">
                  <a:solidFill>
                    <a:srgbClr val="1E1408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範擄童案件</a:t>
              </a:r>
              <a:endParaRPr lang="en-US" altLang="zh-TW" sz="3600" b="1" dirty="0" smtClean="0">
                <a:solidFill>
                  <a:srgbClr val="1E1408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</p:txBody>
        </p:sp>
      </p:grpSp>
      <p:grpSp>
        <p:nvGrpSpPr>
          <p:cNvPr id="59" name="组合 71"/>
          <p:cNvGrpSpPr/>
          <p:nvPr/>
        </p:nvGrpSpPr>
        <p:grpSpPr>
          <a:xfrm>
            <a:off x="6116872" y="2917923"/>
            <a:ext cx="4225522" cy="2991320"/>
            <a:chOff x="1232729" y="5117127"/>
            <a:chExt cx="1936398" cy="1228468"/>
          </a:xfrm>
        </p:grpSpPr>
        <p:pic>
          <p:nvPicPr>
            <p:cNvPr id="60" name="图片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729" y="5117127"/>
              <a:ext cx="1936398" cy="1228468"/>
            </a:xfrm>
            <a:prstGeom prst="rect">
              <a:avLst/>
            </a:prstGeom>
          </p:spPr>
        </p:pic>
        <p:sp>
          <p:nvSpPr>
            <p:cNvPr id="61" name="文本框 73"/>
            <p:cNvSpPr txBox="1"/>
            <p:nvPr/>
          </p:nvSpPr>
          <p:spPr>
            <a:xfrm>
              <a:off x="1262459" y="5304732"/>
              <a:ext cx="1718064" cy="72046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600" b="1" dirty="0" smtClean="0">
                  <a:solidFill>
                    <a:srgbClr val="ED6D34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七</a:t>
              </a:r>
              <a:endParaRPr lang="en-US" altLang="zh-TW" sz="3600" b="1" dirty="0" smtClean="0">
                <a:solidFill>
                  <a:srgbClr val="ED6D34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600" b="1" dirty="0" smtClean="0">
                  <a:solidFill>
                    <a:srgbClr val="ED6D34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 認識火災危險</a:t>
              </a:r>
              <a:endParaRPr lang="en-US" altLang="zh-TW" sz="3600" b="1" dirty="0" smtClean="0">
                <a:solidFill>
                  <a:srgbClr val="ED6D34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TW" sz="3600" b="1" dirty="0">
                  <a:solidFill>
                    <a:srgbClr val="ED6D34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 </a:t>
              </a:r>
              <a:r>
                <a:rPr lang="zh-TW" altLang="en-US" sz="3600" b="1" dirty="0" smtClean="0">
                  <a:solidFill>
                    <a:srgbClr val="ED6D34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確保居家安全</a:t>
              </a:r>
              <a:endParaRPr lang="zh-CN" altLang="en-US" sz="3600" b="1" dirty="0">
                <a:solidFill>
                  <a:srgbClr val="ED6D34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</p:txBody>
        </p:sp>
      </p:grpSp>
      <p:pic>
        <p:nvPicPr>
          <p:cNvPr id="69" name="图片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23" y="4780935"/>
            <a:ext cx="3516468" cy="1852666"/>
          </a:xfrm>
          <a:prstGeom prst="rect">
            <a:avLst/>
          </a:prstGeom>
        </p:spPr>
      </p:pic>
      <p:sp>
        <p:nvSpPr>
          <p:cNvPr id="62" name="文本框 79"/>
          <p:cNvSpPr txBox="1"/>
          <p:nvPr/>
        </p:nvSpPr>
        <p:spPr>
          <a:xfrm>
            <a:off x="9092294" y="4945635"/>
            <a:ext cx="312467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3600" b="1" dirty="0" smtClean="0">
                <a:solidFill>
                  <a:srgbClr val="FF000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八</a:t>
            </a:r>
            <a:endParaRPr lang="en-US" altLang="zh-TW" sz="3600" b="1" dirty="0" smtClean="0">
              <a:solidFill>
                <a:srgbClr val="FF0000"/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3600" b="1" dirty="0" smtClean="0">
                <a:solidFill>
                  <a:srgbClr val="FF000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暑假居家防疫</a:t>
            </a:r>
            <a:endParaRPr lang="zh-CN" altLang="en-US" sz="3600" b="1" dirty="0">
              <a:solidFill>
                <a:srgbClr val="FF0000"/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99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标注 15"/>
          <p:cNvSpPr/>
          <p:nvPr/>
        </p:nvSpPr>
        <p:spPr>
          <a:xfrm rot="16200000" flipH="1">
            <a:off x="4041031" y="-1561003"/>
            <a:ext cx="5509408" cy="11498382"/>
          </a:xfrm>
          <a:custGeom>
            <a:avLst/>
            <a:gdLst>
              <a:gd name="connsiteX0" fmla="*/ 0 w 935885"/>
              <a:gd name="connsiteY0" fmla="*/ 155984 h 3305014"/>
              <a:gd name="connsiteX1" fmla="*/ 155984 w 935885"/>
              <a:gd name="connsiteY1" fmla="*/ 0 h 3305014"/>
              <a:gd name="connsiteX2" fmla="*/ 155981 w 935885"/>
              <a:gd name="connsiteY2" fmla="*/ 0 h 3305014"/>
              <a:gd name="connsiteX3" fmla="*/ 155981 w 935885"/>
              <a:gd name="connsiteY3" fmla="*/ 0 h 3305014"/>
              <a:gd name="connsiteX4" fmla="*/ 389952 w 935885"/>
              <a:gd name="connsiteY4" fmla="*/ 0 h 3305014"/>
              <a:gd name="connsiteX5" fmla="*/ 779901 w 935885"/>
              <a:gd name="connsiteY5" fmla="*/ 0 h 3305014"/>
              <a:gd name="connsiteX6" fmla="*/ 935885 w 935885"/>
              <a:gd name="connsiteY6" fmla="*/ 155984 h 3305014"/>
              <a:gd name="connsiteX7" fmla="*/ 935885 w 935885"/>
              <a:gd name="connsiteY7" fmla="*/ 1927925 h 3305014"/>
              <a:gd name="connsiteX8" fmla="*/ 935885 w 935885"/>
              <a:gd name="connsiteY8" fmla="*/ 1927925 h 3305014"/>
              <a:gd name="connsiteX9" fmla="*/ 935885 w 935885"/>
              <a:gd name="connsiteY9" fmla="*/ 2754178 h 3305014"/>
              <a:gd name="connsiteX10" fmla="*/ 935885 w 935885"/>
              <a:gd name="connsiteY10" fmla="*/ 3149030 h 3305014"/>
              <a:gd name="connsiteX11" fmla="*/ 779901 w 935885"/>
              <a:gd name="connsiteY11" fmla="*/ 3305014 h 3305014"/>
              <a:gd name="connsiteX12" fmla="*/ 389952 w 935885"/>
              <a:gd name="connsiteY12" fmla="*/ 3305014 h 3305014"/>
              <a:gd name="connsiteX13" fmla="*/ 352258 w 935885"/>
              <a:gd name="connsiteY13" fmla="*/ 4157608 h 3305014"/>
              <a:gd name="connsiteX14" fmla="*/ 155981 w 935885"/>
              <a:gd name="connsiteY14" fmla="*/ 3305014 h 3305014"/>
              <a:gd name="connsiteX15" fmla="*/ 155984 w 935885"/>
              <a:gd name="connsiteY15" fmla="*/ 3305014 h 3305014"/>
              <a:gd name="connsiteX16" fmla="*/ 0 w 935885"/>
              <a:gd name="connsiteY16" fmla="*/ 3149030 h 3305014"/>
              <a:gd name="connsiteX17" fmla="*/ 0 w 935885"/>
              <a:gd name="connsiteY17" fmla="*/ 2754178 h 3305014"/>
              <a:gd name="connsiteX18" fmla="*/ 0 w 935885"/>
              <a:gd name="connsiteY18" fmla="*/ 1927925 h 3305014"/>
              <a:gd name="connsiteX19" fmla="*/ 0 w 935885"/>
              <a:gd name="connsiteY19" fmla="*/ 1927925 h 3305014"/>
              <a:gd name="connsiteX20" fmla="*/ 0 w 935885"/>
              <a:gd name="connsiteY20" fmla="*/ 155984 h 3305014"/>
              <a:gd name="connsiteX0" fmla="*/ 0 w 935885"/>
              <a:gd name="connsiteY0" fmla="*/ 1927925 h 4157608"/>
              <a:gd name="connsiteX1" fmla="*/ 155984 w 935885"/>
              <a:gd name="connsiteY1" fmla="*/ 0 h 4157608"/>
              <a:gd name="connsiteX2" fmla="*/ 155981 w 935885"/>
              <a:gd name="connsiteY2" fmla="*/ 0 h 4157608"/>
              <a:gd name="connsiteX3" fmla="*/ 155981 w 935885"/>
              <a:gd name="connsiteY3" fmla="*/ 0 h 4157608"/>
              <a:gd name="connsiteX4" fmla="*/ 389952 w 935885"/>
              <a:gd name="connsiteY4" fmla="*/ 0 h 4157608"/>
              <a:gd name="connsiteX5" fmla="*/ 779901 w 935885"/>
              <a:gd name="connsiteY5" fmla="*/ 0 h 4157608"/>
              <a:gd name="connsiteX6" fmla="*/ 935885 w 935885"/>
              <a:gd name="connsiteY6" fmla="*/ 155984 h 4157608"/>
              <a:gd name="connsiteX7" fmla="*/ 935885 w 935885"/>
              <a:gd name="connsiteY7" fmla="*/ 1927925 h 4157608"/>
              <a:gd name="connsiteX8" fmla="*/ 935885 w 935885"/>
              <a:gd name="connsiteY8" fmla="*/ 1927925 h 4157608"/>
              <a:gd name="connsiteX9" fmla="*/ 935885 w 935885"/>
              <a:gd name="connsiteY9" fmla="*/ 2754178 h 4157608"/>
              <a:gd name="connsiteX10" fmla="*/ 935885 w 935885"/>
              <a:gd name="connsiteY10" fmla="*/ 3149030 h 4157608"/>
              <a:gd name="connsiteX11" fmla="*/ 779901 w 935885"/>
              <a:gd name="connsiteY11" fmla="*/ 3305014 h 4157608"/>
              <a:gd name="connsiteX12" fmla="*/ 389952 w 935885"/>
              <a:gd name="connsiteY12" fmla="*/ 3305014 h 4157608"/>
              <a:gd name="connsiteX13" fmla="*/ 352258 w 935885"/>
              <a:gd name="connsiteY13" fmla="*/ 4157608 h 4157608"/>
              <a:gd name="connsiteX14" fmla="*/ 155981 w 935885"/>
              <a:gd name="connsiteY14" fmla="*/ 3305014 h 4157608"/>
              <a:gd name="connsiteX15" fmla="*/ 155984 w 935885"/>
              <a:gd name="connsiteY15" fmla="*/ 3305014 h 4157608"/>
              <a:gd name="connsiteX16" fmla="*/ 0 w 935885"/>
              <a:gd name="connsiteY16" fmla="*/ 3149030 h 4157608"/>
              <a:gd name="connsiteX17" fmla="*/ 0 w 935885"/>
              <a:gd name="connsiteY17" fmla="*/ 2754178 h 4157608"/>
              <a:gd name="connsiteX18" fmla="*/ 0 w 935885"/>
              <a:gd name="connsiteY18" fmla="*/ 1927925 h 4157608"/>
              <a:gd name="connsiteX19" fmla="*/ 0 w 935885"/>
              <a:gd name="connsiteY19" fmla="*/ 1927925 h 4157608"/>
              <a:gd name="connsiteX0" fmla="*/ 0 w 935885"/>
              <a:gd name="connsiteY0" fmla="*/ 1927925 h 4157608"/>
              <a:gd name="connsiteX1" fmla="*/ 155984 w 935885"/>
              <a:gd name="connsiteY1" fmla="*/ 0 h 4157608"/>
              <a:gd name="connsiteX2" fmla="*/ 155981 w 935885"/>
              <a:gd name="connsiteY2" fmla="*/ 0 h 4157608"/>
              <a:gd name="connsiteX3" fmla="*/ 155981 w 935885"/>
              <a:gd name="connsiteY3" fmla="*/ 0 h 4157608"/>
              <a:gd name="connsiteX4" fmla="*/ 389952 w 935885"/>
              <a:gd name="connsiteY4" fmla="*/ 0 h 4157608"/>
              <a:gd name="connsiteX5" fmla="*/ 779901 w 935885"/>
              <a:gd name="connsiteY5" fmla="*/ 0 h 4157608"/>
              <a:gd name="connsiteX6" fmla="*/ 935885 w 935885"/>
              <a:gd name="connsiteY6" fmla="*/ 1927925 h 4157608"/>
              <a:gd name="connsiteX7" fmla="*/ 935885 w 935885"/>
              <a:gd name="connsiteY7" fmla="*/ 1927925 h 4157608"/>
              <a:gd name="connsiteX8" fmla="*/ 935885 w 935885"/>
              <a:gd name="connsiteY8" fmla="*/ 2754178 h 4157608"/>
              <a:gd name="connsiteX9" fmla="*/ 935885 w 935885"/>
              <a:gd name="connsiteY9" fmla="*/ 3149030 h 4157608"/>
              <a:gd name="connsiteX10" fmla="*/ 779901 w 935885"/>
              <a:gd name="connsiteY10" fmla="*/ 3305014 h 4157608"/>
              <a:gd name="connsiteX11" fmla="*/ 389952 w 935885"/>
              <a:gd name="connsiteY11" fmla="*/ 3305014 h 4157608"/>
              <a:gd name="connsiteX12" fmla="*/ 352258 w 935885"/>
              <a:gd name="connsiteY12" fmla="*/ 4157608 h 4157608"/>
              <a:gd name="connsiteX13" fmla="*/ 155981 w 935885"/>
              <a:gd name="connsiteY13" fmla="*/ 3305014 h 4157608"/>
              <a:gd name="connsiteX14" fmla="*/ 155984 w 935885"/>
              <a:gd name="connsiteY14" fmla="*/ 3305014 h 4157608"/>
              <a:gd name="connsiteX15" fmla="*/ 0 w 935885"/>
              <a:gd name="connsiteY15" fmla="*/ 3149030 h 4157608"/>
              <a:gd name="connsiteX16" fmla="*/ 0 w 935885"/>
              <a:gd name="connsiteY16" fmla="*/ 2754178 h 4157608"/>
              <a:gd name="connsiteX17" fmla="*/ 0 w 935885"/>
              <a:gd name="connsiteY17" fmla="*/ 1927925 h 4157608"/>
              <a:gd name="connsiteX18" fmla="*/ 0 w 935885"/>
              <a:gd name="connsiteY18" fmla="*/ 1927925 h 4157608"/>
              <a:gd name="connsiteX0" fmla="*/ 0 w 935885"/>
              <a:gd name="connsiteY0" fmla="*/ 2070734 h 4300417"/>
              <a:gd name="connsiteX1" fmla="*/ 155984 w 935885"/>
              <a:gd name="connsiteY1" fmla="*/ 142809 h 4300417"/>
              <a:gd name="connsiteX2" fmla="*/ 155981 w 935885"/>
              <a:gd name="connsiteY2" fmla="*/ 142809 h 4300417"/>
              <a:gd name="connsiteX3" fmla="*/ 155981 w 935885"/>
              <a:gd name="connsiteY3" fmla="*/ 142809 h 4300417"/>
              <a:gd name="connsiteX4" fmla="*/ 389952 w 935885"/>
              <a:gd name="connsiteY4" fmla="*/ 142809 h 4300417"/>
              <a:gd name="connsiteX5" fmla="*/ 779901 w 935885"/>
              <a:gd name="connsiteY5" fmla="*/ 142809 h 4300417"/>
              <a:gd name="connsiteX6" fmla="*/ 935885 w 935885"/>
              <a:gd name="connsiteY6" fmla="*/ 2070734 h 4300417"/>
              <a:gd name="connsiteX7" fmla="*/ 935885 w 935885"/>
              <a:gd name="connsiteY7" fmla="*/ 2070734 h 4300417"/>
              <a:gd name="connsiteX8" fmla="*/ 935885 w 935885"/>
              <a:gd name="connsiteY8" fmla="*/ 2896987 h 4300417"/>
              <a:gd name="connsiteX9" fmla="*/ 935885 w 935885"/>
              <a:gd name="connsiteY9" fmla="*/ 3291839 h 4300417"/>
              <a:gd name="connsiteX10" fmla="*/ 779901 w 935885"/>
              <a:gd name="connsiteY10" fmla="*/ 3447823 h 4300417"/>
              <a:gd name="connsiteX11" fmla="*/ 389952 w 935885"/>
              <a:gd name="connsiteY11" fmla="*/ 3447823 h 4300417"/>
              <a:gd name="connsiteX12" fmla="*/ 352258 w 935885"/>
              <a:gd name="connsiteY12" fmla="*/ 4300417 h 4300417"/>
              <a:gd name="connsiteX13" fmla="*/ 155981 w 935885"/>
              <a:gd name="connsiteY13" fmla="*/ 3447823 h 4300417"/>
              <a:gd name="connsiteX14" fmla="*/ 155984 w 935885"/>
              <a:gd name="connsiteY14" fmla="*/ 3447823 h 4300417"/>
              <a:gd name="connsiteX15" fmla="*/ 0 w 935885"/>
              <a:gd name="connsiteY15" fmla="*/ 3291839 h 4300417"/>
              <a:gd name="connsiteX16" fmla="*/ 0 w 935885"/>
              <a:gd name="connsiteY16" fmla="*/ 2896987 h 4300417"/>
              <a:gd name="connsiteX17" fmla="*/ 0 w 935885"/>
              <a:gd name="connsiteY17" fmla="*/ 2070734 h 4300417"/>
              <a:gd name="connsiteX18" fmla="*/ 0 w 935885"/>
              <a:gd name="connsiteY18" fmla="*/ 2070734 h 4300417"/>
              <a:gd name="connsiteX0" fmla="*/ 0 w 935885"/>
              <a:gd name="connsiteY0" fmla="*/ 2070734 h 4300417"/>
              <a:gd name="connsiteX1" fmla="*/ 155984 w 935885"/>
              <a:gd name="connsiteY1" fmla="*/ 142809 h 4300417"/>
              <a:gd name="connsiteX2" fmla="*/ 155981 w 935885"/>
              <a:gd name="connsiteY2" fmla="*/ 142809 h 4300417"/>
              <a:gd name="connsiteX3" fmla="*/ 155981 w 935885"/>
              <a:gd name="connsiteY3" fmla="*/ 142809 h 4300417"/>
              <a:gd name="connsiteX4" fmla="*/ 389952 w 935885"/>
              <a:gd name="connsiteY4" fmla="*/ 142809 h 4300417"/>
              <a:gd name="connsiteX5" fmla="*/ 779901 w 935885"/>
              <a:gd name="connsiteY5" fmla="*/ 142809 h 4300417"/>
              <a:gd name="connsiteX6" fmla="*/ 935885 w 935885"/>
              <a:gd name="connsiteY6" fmla="*/ 2070734 h 4300417"/>
              <a:gd name="connsiteX7" fmla="*/ 935885 w 935885"/>
              <a:gd name="connsiteY7" fmla="*/ 2070734 h 4300417"/>
              <a:gd name="connsiteX8" fmla="*/ 935885 w 935885"/>
              <a:gd name="connsiteY8" fmla="*/ 2896987 h 4300417"/>
              <a:gd name="connsiteX9" fmla="*/ 935885 w 935885"/>
              <a:gd name="connsiteY9" fmla="*/ 3291839 h 4300417"/>
              <a:gd name="connsiteX10" fmla="*/ 779901 w 935885"/>
              <a:gd name="connsiteY10" fmla="*/ 3447823 h 4300417"/>
              <a:gd name="connsiteX11" fmla="*/ 389952 w 935885"/>
              <a:gd name="connsiteY11" fmla="*/ 3447823 h 4300417"/>
              <a:gd name="connsiteX12" fmla="*/ 352258 w 935885"/>
              <a:gd name="connsiteY12" fmla="*/ 4300417 h 4300417"/>
              <a:gd name="connsiteX13" fmla="*/ 155981 w 935885"/>
              <a:gd name="connsiteY13" fmla="*/ 3447823 h 4300417"/>
              <a:gd name="connsiteX14" fmla="*/ 155984 w 935885"/>
              <a:gd name="connsiteY14" fmla="*/ 3447823 h 4300417"/>
              <a:gd name="connsiteX15" fmla="*/ 0 w 935885"/>
              <a:gd name="connsiteY15" fmla="*/ 3291839 h 4300417"/>
              <a:gd name="connsiteX16" fmla="*/ 0 w 935885"/>
              <a:gd name="connsiteY16" fmla="*/ 2896987 h 4300417"/>
              <a:gd name="connsiteX17" fmla="*/ 0 w 935885"/>
              <a:gd name="connsiteY17" fmla="*/ 2070734 h 4300417"/>
              <a:gd name="connsiteX18" fmla="*/ 0 w 935885"/>
              <a:gd name="connsiteY18" fmla="*/ 2070734 h 4300417"/>
              <a:gd name="connsiteX0" fmla="*/ 0 w 935885"/>
              <a:gd name="connsiteY0" fmla="*/ 2070734 h 4300417"/>
              <a:gd name="connsiteX1" fmla="*/ 155984 w 935885"/>
              <a:gd name="connsiteY1" fmla="*/ 142809 h 4300417"/>
              <a:gd name="connsiteX2" fmla="*/ 155981 w 935885"/>
              <a:gd name="connsiteY2" fmla="*/ 142809 h 4300417"/>
              <a:gd name="connsiteX3" fmla="*/ 155981 w 935885"/>
              <a:gd name="connsiteY3" fmla="*/ 142809 h 4300417"/>
              <a:gd name="connsiteX4" fmla="*/ 389952 w 935885"/>
              <a:gd name="connsiteY4" fmla="*/ 142809 h 4300417"/>
              <a:gd name="connsiteX5" fmla="*/ 779901 w 935885"/>
              <a:gd name="connsiteY5" fmla="*/ 142809 h 4300417"/>
              <a:gd name="connsiteX6" fmla="*/ 935885 w 935885"/>
              <a:gd name="connsiteY6" fmla="*/ 2070734 h 4300417"/>
              <a:gd name="connsiteX7" fmla="*/ 935885 w 935885"/>
              <a:gd name="connsiteY7" fmla="*/ 2070734 h 4300417"/>
              <a:gd name="connsiteX8" fmla="*/ 935885 w 935885"/>
              <a:gd name="connsiteY8" fmla="*/ 2896987 h 4300417"/>
              <a:gd name="connsiteX9" fmla="*/ 935885 w 935885"/>
              <a:gd name="connsiteY9" fmla="*/ 3291839 h 4300417"/>
              <a:gd name="connsiteX10" fmla="*/ 779901 w 935885"/>
              <a:gd name="connsiteY10" fmla="*/ 3447823 h 4300417"/>
              <a:gd name="connsiteX11" fmla="*/ 389952 w 935885"/>
              <a:gd name="connsiteY11" fmla="*/ 3447823 h 4300417"/>
              <a:gd name="connsiteX12" fmla="*/ 352258 w 935885"/>
              <a:gd name="connsiteY12" fmla="*/ 4300417 h 4300417"/>
              <a:gd name="connsiteX13" fmla="*/ 155981 w 935885"/>
              <a:gd name="connsiteY13" fmla="*/ 3447823 h 4300417"/>
              <a:gd name="connsiteX14" fmla="*/ 155984 w 935885"/>
              <a:gd name="connsiteY14" fmla="*/ 3447823 h 4300417"/>
              <a:gd name="connsiteX15" fmla="*/ 0 w 935885"/>
              <a:gd name="connsiteY15" fmla="*/ 3291839 h 4300417"/>
              <a:gd name="connsiteX16" fmla="*/ 0 w 935885"/>
              <a:gd name="connsiteY16" fmla="*/ 2896987 h 4300417"/>
              <a:gd name="connsiteX17" fmla="*/ 0 w 935885"/>
              <a:gd name="connsiteY17" fmla="*/ 2070734 h 4300417"/>
              <a:gd name="connsiteX18" fmla="*/ 0 w 935885"/>
              <a:gd name="connsiteY18" fmla="*/ 2070734 h 4300417"/>
              <a:gd name="connsiteX0" fmla="*/ 0 w 935885"/>
              <a:gd name="connsiteY0" fmla="*/ 1927925 h 4157608"/>
              <a:gd name="connsiteX1" fmla="*/ 155984 w 935885"/>
              <a:gd name="connsiteY1" fmla="*/ 0 h 4157608"/>
              <a:gd name="connsiteX2" fmla="*/ 155981 w 935885"/>
              <a:gd name="connsiteY2" fmla="*/ 0 h 4157608"/>
              <a:gd name="connsiteX3" fmla="*/ 155981 w 935885"/>
              <a:gd name="connsiteY3" fmla="*/ 0 h 4157608"/>
              <a:gd name="connsiteX4" fmla="*/ 779901 w 935885"/>
              <a:gd name="connsiteY4" fmla="*/ 0 h 4157608"/>
              <a:gd name="connsiteX5" fmla="*/ 935885 w 935885"/>
              <a:gd name="connsiteY5" fmla="*/ 1927925 h 4157608"/>
              <a:gd name="connsiteX6" fmla="*/ 935885 w 935885"/>
              <a:gd name="connsiteY6" fmla="*/ 1927925 h 4157608"/>
              <a:gd name="connsiteX7" fmla="*/ 935885 w 935885"/>
              <a:gd name="connsiteY7" fmla="*/ 2754178 h 4157608"/>
              <a:gd name="connsiteX8" fmla="*/ 935885 w 935885"/>
              <a:gd name="connsiteY8" fmla="*/ 3149030 h 4157608"/>
              <a:gd name="connsiteX9" fmla="*/ 779901 w 935885"/>
              <a:gd name="connsiteY9" fmla="*/ 3305014 h 4157608"/>
              <a:gd name="connsiteX10" fmla="*/ 389952 w 935885"/>
              <a:gd name="connsiteY10" fmla="*/ 3305014 h 4157608"/>
              <a:gd name="connsiteX11" fmla="*/ 352258 w 935885"/>
              <a:gd name="connsiteY11" fmla="*/ 4157608 h 4157608"/>
              <a:gd name="connsiteX12" fmla="*/ 155981 w 935885"/>
              <a:gd name="connsiteY12" fmla="*/ 3305014 h 4157608"/>
              <a:gd name="connsiteX13" fmla="*/ 155984 w 935885"/>
              <a:gd name="connsiteY13" fmla="*/ 3305014 h 4157608"/>
              <a:gd name="connsiteX14" fmla="*/ 0 w 935885"/>
              <a:gd name="connsiteY14" fmla="*/ 3149030 h 4157608"/>
              <a:gd name="connsiteX15" fmla="*/ 0 w 935885"/>
              <a:gd name="connsiteY15" fmla="*/ 2754178 h 4157608"/>
              <a:gd name="connsiteX16" fmla="*/ 0 w 935885"/>
              <a:gd name="connsiteY16" fmla="*/ 1927925 h 4157608"/>
              <a:gd name="connsiteX17" fmla="*/ 0 w 935885"/>
              <a:gd name="connsiteY17" fmla="*/ 1927925 h 4157608"/>
              <a:gd name="connsiteX0" fmla="*/ 0 w 935885"/>
              <a:gd name="connsiteY0" fmla="*/ 2128340 h 4358023"/>
              <a:gd name="connsiteX1" fmla="*/ 155984 w 935885"/>
              <a:gd name="connsiteY1" fmla="*/ 200415 h 4358023"/>
              <a:gd name="connsiteX2" fmla="*/ 155981 w 935885"/>
              <a:gd name="connsiteY2" fmla="*/ 200415 h 4358023"/>
              <a:gd name="connsiteX3" fmla="*/ 260759 w 935885"/>
              <a:gd name="connsiteY3" fmla="*/ 19437 h 4358023"/>
              <a:gd name="connsiteX4" fmla="*/ 779901 w 935885"/>
              <a:gd name="connsiteY4" fmla="*/ 200415 h 4358023"/>
              <a:gd name="connsiteX5" fmla="*/ 935885 w 935885"/>
              <a:gd name="connsiteY5" fmla="*/ 2128340 h 4358023"/>
              <a:gd name="connsiteX6" fmla="*/ 935885 w 935885"/>
              <a:gd name="connsiteY6" fmla="*/ 2128340 h 4358023"/>
              <a:gd name="connsiteX7" fmla="*/ 935885 w 935885"/>
              <a:gd name="connsiteY7" fmla="*/ 2954593 h 4358023"/>
              <a:gd name="connsiteX8" fmla="*/ 935885 w 935885"/>
              <a:gd name="connsiteY8" fmla="*/ 3349445 h 4358023"/>
              <a:gd name="connsiteX9" fmla="*/ 779901 w 935885"/>
              <a:gd name="connsiteY9" fmla="*/ 3505429 h 4358023"/>
              <a:gd name="connsiteX10" fmla="*/ 389952 w 935885"/>
              <a:gd name="connsiteY10" fmla="*/ 3505429 h 4358023"/>
              <a:gd name="connsiteX11" fmla="*/ 352258 w 935885"/>
              <a:gd name="connsiteY11" fmla="*/ 4358023 h 4358023"/>
              <a:gd name="connsiteX12" fmla="*/ 155981 w 935885"/>
              <a:gd name="connsiteY12" fmla="*/ 3505429 h 4358023"/>
              <a:gd name="connsiteX13" fmla="*/ 155984 w 935885"/>
              <a:gd name="connsiteY13" fmla="*/ 3505429 h 4358023"/>
              <a:gd name="connsiteX14" fmla="*/ 0 w 935885"/>
              <a:gd name="connsiteY14" fmla="*/ 3349445 h 4358023"/>
              <a:gd name="connsiteX15" fmla="*/ 0 w 935885"/>
              <a:gd name="connsiteY15" fmla="*/ 2954593 h 4358023"/>
              <a:gd name="connsiteX16" fmla="*/ 0 w 935885"/>
              <a:gd name="connsiteY16" fmla="*/ 2128340 h 4358023"/>
              <a:gd name="connsiteX17" fmla="*/ 0 w 935885"/>
              <a:gd name="connsiteY17" fmla="*/ 2128340 h 4358023"/>
              <a:gd name="connsiteX0" fmla="*/ 0 w 935885"/>
              <a:gd name="connsiteY0" fmla="*/ 2308928 h 4538611"/>
              <a:gd name="connsiteX1" fmla="*/ 155984 w 935885"/>
              <a:gd name="connsiteY1" fmla="*/ 381003 h 4538611"/>
              <a:gd name="connsiteX2" fmla="*/ 155981 w 935885"/>
              <a:gd name="connsiteY2" fmla="*/ 381003 h 4538611"/>
              <a:gd name="connsiteX3" fmla="*/ 165509 w 935885"/>
              <a:gd name="connsiteY3" fmla="*/ 0 h 4538611"/>
              <a:gd name="connsiteX4" fmla="*/ 779901 w 935885"/>
              <a:gd name="connsiteY4" fmla="*/ 381003 h 4538611"/>
              <a:gd name="connsiteX5" fmla="*/ 935885 w 935885"/>
              <a:gd name="connsiteY5" fmla="*/ 2308928 h 4538611"/>
              <a:gd name="connsiteX6" fmla="*/ 935885 w 935885"/>
              <a:gd name="connsiteY6" fmla="*/ 2308928 h 4538611"/>
              <a:gd name="connsiteX7" fmla="*/ 935885 w 935885"/>
              <a:gd name="connsiteY7" fmla="*/ 3135181 h 4538611"/>
              <a:gd name="connsiteX8" fmla="*/ 935885 w 935885"/>
              <a:gd name="connsiteY8" fmla="*/ 3530033 h 4538611"/>
              <a:gd name="connsiteX9" fmla="*/ 779901 w 935885"/>
              <a:gd name="connsiteY9" fmla="*/ 3686017 h 4538611"/>
              <a:gd name="connsiteX10" fmla="*/ 389952 w 935885"/>
              <a:gd name="connsiteY10" fmla="*/ 3686017 h 4538611"/>
              <a:gd name="connsiteX11" fmla="*/ 352258 w 935885"/>
              <a:gd name="connsiteY11" fmla="*/ 4538611 h 4538611"/>
              <a:gd name="connsiteX12" fmla="*/ 155981 w 935885"/>
              <a:gd name="connsiteY12" fmla="*/ 3686017 h 4538611"/>
              <a:gd name="connsiteX13" fmla="*/ 155984 w 935885"/>
              <a:gd name="connsiteY13" fmla="*/ 3686017 h 4538611"/>
              <a:gd name="connsiteX14" fmla="*/ 0 w 935885"/>
              <a:gd name="connsiteY14" fmla="*/ 3530033 h 4538611"/>
              <a:gd name="connsiteX15" fmla="*/ 0 w 935885"/>
              <a:gd name="connsiteY15" fmla="*/ 3135181 h 4538611"/>
              <a:gd name="connsiteX16" fmla="*/ 0 w 935885"/>
              <a:gd name="connsiteY16" fmla="*/ 2308928 h 4538611"/>
              <a:gd name="connsiteX17" fmla="*/ 0 w 935885"/>
              <a:gd name="connsiteY17" fmla="*/ 2308928 h 4538611"/>
              <a:gd name="connsiteX0" fmla="*/ 0 w 935885"/>
              <a:gd name="connsiteY0" fmla="*/ 2308928 h 4538611"/>
              <a:gd name="connsiteX1" fmla="*/ 155984 w 935885"/>
              <a:gd name="connsiteY1" fmla="*/ 381003 h 4538611"/>
              <a:gd name="connsiteX2" fmla="*/ 165509 w 935885"/>
              <a:gd name="connsiteY2" fmla="*/ 0 h 4538611"/>
              <a:gd name="connsiteX3" fmla="*/ 779901 w 935885"/>
              <a:gd name="connsiteY3" fmla="*/ 381003 h 4538611"/>
              <a:gd name="connsiteX4" fmla="*/ 935885 w 935885"/>
              <a:gd name="connsiteY4" fmla="*/ 2308928 h 4538611"/>
              <a:gd name="connsiteX5" fmla="*/ 935885 w 935885"/>
              <a:gd name="connsiteY5" fmla="*/ 2308928 h 4538611"/>
              <a:gd name="connsiteX6" fmla="*/ 935885 w 935885"/>
              <a:gd name="connsiteY6" fmla="*/ 3135181 h 4538611"/>
              <a:gd name="connsiteX7" fmla="*/ 935885 w 935885"/>
              <a:gd name="connsiteY7" fmla="*/ 3530033 h 4538611"/>
              <a:gd name="connsiteX8" fmla="*/ 779901 w 935885"/>
              <a:gd name="connsiteY8" fmla="*/ 3686017 h 4538611"/>
              <a:gd name="connsiteX9" fmla="*/ 389952 w 935885"/>
              <a:gd name="connsiteY9" fmla="*/ 3686017 h 4538611"/>
              <a:gd name="connsiteX10" fmla="*/ 352258 w 935885"/>
              <a:gd name="connsiteY10" fmla="*/ 4538611 h 4538611"/>
              <a:gd name="connsiteX11" fmla="*/ 155981 w 935885"/>
              <a:gd name="connsiteY11" fmla="*/ 3686017 h 4538611"/>
              <a:gd name="connsiteX12" fmla="*/ 155984 w 935885"/>
              <a:gd name="connsiteY12" fmla="*/ 3686017 h 4538611"/>
              <a:gd name="connsiteX13" fmla="*/ 0 w 935885"/>
              <a:gd name="connsiteY13" fmla="*/ 3530033 h 4538611"/>
              <a:gd name="connsiteX14" fmla="*/ 0 w 935885"/>
              <a:gd name="connsiteY14" fmla="*/ 3135181 h 4538611"/>
              <a:gd name="connsiteX15" fmla="*/ 0 w 935885"/>
              <a:gd name="connsiteY15" fmla="*/ 2308928 h 4538611"/>
              <a:gd name="connsiteX16" fmla="*/ 0 w 935885"/>
              <a:gd name="connsiteY16" fmla="*/ 2308928 h 4538611"/>
              <a:gd name="connsiteX0" fmla="*/ 15466 w 951351"/>
              <a:gd name="connsiteY0" fmla="*/ 2309139 h 4538822"/>
              <a:gd name="connsiteX1" fmla="*/ 0 w 951351"/>
              <a:gd name="connsiteY1" fmla="*/ 390739 h 4538822"/>
              <a:gd name="connsiteX2" fmla="*/ 180975 w 951351"/>
              <a:gd name="connsiteY2" fmla="*/ 211 h 4538822"/>
              <a:gd name="connsiteX3" fmla="*/ 795367 w 951351"/>
              <a:gd name="connsiteY3" fmla="*/ 381214 h 4538822"/>
              <a:gd name="connsiteX4" fmla="*/ 951351 w 951351"/>
              <a:gd name="connsiteY4" fmla="*/ 2309139 h 4538822"/>
              <a:gd name="connsiteX5" fmla="*/ 951351 w 951351"/>
              <a:gd name="connsiteY5" fmla="*/ 2309139 h 4538822"/>
              <a:gd name="connsiteX6" fmla="*/ 951351 w 951351"/>
              <a:gd name="connsiteY6" fmla="*/ 3135392 h 4538822"/>
              <a:gd name="connsiteX7" fmla="*/ 951351 w 951351"/>
              <a:gd name="connsiteY7" fmla="*/ 3530244 h 4538822"/>
              <a:gd name="connsiteX8" fmla="*/ 795367 w 951351"/>
              <a:gd name="connsiteY8" fmla="*/ 3686228 h 4538822"/>
              <a:gd name="connsiteX9" fmla="*/ 405418 w 951351"/>
              <a:gd name="connsiteY9" fmla="*/ 3686228 h 4538822"/>
              <a:gd name="connsiteX10" fmla="*/ 367724 w 951351"/>
              <a:gd name="connsiteY10" fmla="*/ 4538822 h 4538822"/>
              <a:gd name="connsiteX11" fmla="*/ 171447 w 951351"/>
              <a:gd name="connsiteY11" fmla="*/ 3686228 h 4538822"/>
              <a:gd name="connsiteX12" fmla="*/ 171450 w 951351"/>
              <a:gd name="connsiteY12" fmla="*/ 3686228 h 4538822"/>
              <a:gd name="connsiteX13" fmla="*/ 15466 w 951351"/>
              <a:gd name="connsiteY13" fmla="*/ 3530244 h 4538822"/>
              <a:gd name="connsiteX14" fmla="*/ 15466 w 951351"/>
              <a:gd name="connsiteY14" fmla="*/ 3135392 h 4538822"/>
              <a:gd name="connsiteX15" fmla="*/ 15466 w 951351"/>
              <a:gd name="connsiteY15" fmla="*/ 2309139 h 4538822"/>
              <a:gd name="connsiteX16" fmla="*/ 15466 w 951351"/>
              <a:gd name="connsiteY16" fmla="*/ 2309139 h 4538822"/>
              <a:gd name="connsiteX0" fmla="*/ 0 w 935885"/>
              <a:gd name="connsiteY0" fmla="*/ 2309139 h 4538822"/>
              <a:gd name="connsiteX1" fmla="*/ 165509 w 935885"/>
              <a:gd name="connsiteY1" fmla="*/ 211 h 4538822"/>
              <a:gd name="connsiteX2" fmla="*/ 779901 w 935885"/>
              <a:gd name="connsiteY2" fmla="*/ 381214 h 4538822"/>
              <a:gd name="connsiteX3" fmla="*/ 935885 w 935885"/>
              <a:gd name="connsiteY3" fmla="*/ 2309139 h 4538822"/>
              <a:gd name="connsiteX4" fmla="*/ 935885 w 935885"/>
              <a:gd name="connsiteY4" fmla="*/ 2309139 h 4538822"/>
              <a:gd name="connsiteX5" fmla="*/ 935885 w 935885"/>
              <a:gd name="connsiteY5" fmla="*/ 3135392 h 4538822"/>
              <a:gd name="connsiteX6" fmla="*/ 935885 w 935885"/>
              <a:gd name="connsiteY6" fmla="*/ 3530244 h 4538822"/>
              <a:gd name="connsiteX7" fmla="*/ 779901 w 935885"/>
              <a:gd name="connsiteY7" fmla="*/ 3686228 h 4538822"/>
              <a:gd name="connsiteX8" fmla="*/ 389952 w 935885"/>
              <a:gd name="connsiteY8" fmla="*/ 3686228 h 4538822"/>
              <a:gd name="connsiteX9" fmla="*/ 352258 w 935885"/>
              <a:gd name="connsiteY9" fmla="*/ 4538822 h 4538822"/>
              <a:gd name="connsiteX10" fmla="*/ 155981 w 935885"/>
              <a:gd name="connsiteY10" fmla="*/ 3686228 h 4538822"/>
              <a:gd name="connsiteX11" fmla="*/ 155984 w 935885"/>
              <a:gd name="connsiteY11" fmla="*/ 3686228 h 4538822"/>
              <a:gd name="connsiteX12" fmla="*/ 0 w 935885"/>
              <a:gd name="connsiteY12" fmla="*/ 3530244 h 4538822"/>
              <a:gd name="connsiteX13" fmla="*/ 0 w 935885"/>
              <a:gd name="connsiteY13" fmla="*/ 3135392 h 4538822"/>
              <a:gd name="connsiteX14" fmla="*/ 0 w 935885"/>
              <a:gd name="connsiteY14" fmla="*/ 2309139 h 4538822"/>
              <a:gd name="connsiteX15" fmla="*/ 0 w 935885"/>
              <a:gd name="connsiteY15" fmla="*/ 2309139 h 4538822"/>
              <a:gd name="connsiteX0" fmla="*/ 0 w 935885"/>
              <a:gd name="connsiteY0" fmla="*/ 2022971 h 4252654"/>
              <a:gd name="connsiteX1" fmla="*/ 194087 w 935885"/>
              <a:gd name="connsiteY1" fmla="*/ 276019 h 4252654"/>
              <a:gd name="connsiteX2" fmla="*/ 779901 w 935885"/>
              <a:gd name="connsiteY2" fmla="*/ 95046 h 4252654"/>
              <a:gd name="connsiteX3" fmla="*/ 935885 w 935885"/>
              <a:gd name="connsiteY3" fmla="*/ 2022971 h 4252654"/>
              <a:gd name="connsiteX4" fmla="*/ 935885 w 935885"/>
              <a:gd name="connsiteY4" fmla="*/ 2022971 h 4252654"/>
              <a:gd name="connsiteX5" fmla="*/ 935885 w 935885"/>
              <a:gd name="connsiteY5" fmla="*/ 2849224 h 4252654"/>
              <a:gd name="connsiteX6" fmla="*/ 935885 w 935885"/>
              <a:gd name="connsiteY6" fmla="*/ 3244076 h 4252654"/>
              <a:gd name="connsiteX7" fmla="*/ 779901 w 935885"/>
              <a:gd name="connsiteY7" fmla="*/ 3400060 h 4252654"/>
              <a:gd name="connsiteX8" fmla="*/ 389952 w 935885"/>
              <a:gd name="connsiteY8" fmla="*/ 3400060 h 4252654"/>
              <a:gd name="connsiteX9" fmla="*/ 352258 w 935885"/>
              <a:gd name="connsiteY9" fmla="*/ 4252654 h 4252654"/>
              <a:gd name="connsiteX10" fmla="*/ 155981 w 935885"/>
              <a:gd name="connsiteY10" fmla="*/ 3400060 h 4252654"/>
              <a:gd name="connsiteX11" fmla="*/ 155984 w 935885"/>
              <a:gd name="connsiteY11" fmla="*/ 3400060 h 4252654"/>
              <a:gd name="connsiteX12" fmla="*/ 0 w 935885"/>
              <a:gd name="connsiteY12" fmla="*/ 3244076 h 4252654"/>
              <a:gd name="connsiteX13" fmla="*/ 0 w 935885"/>
              <a:gd name="connsiteY13" fmla="*/ 2849224 h 4252654"/>
              <a:gd name="connsiteX14" fmla="*/ 0 w 935885"/>
              <a:gd name="connsiteY14" fmla="*/ 2022971 h 4252654"/>
              <a:gd name="connsiteX15" fmla="*/ 0 w 935885"/>
              <a:gd name="connsiteY15" fmla="*/ 2022971 h 4252654"/>
              <a:gd name="connsiteX0" fmla="*/ 0 w 935885"/>
              <a:gd name="connsiteY0" fmla="*/ 2083348 h 4313031"/>
              <a:gd name="connsiteX1" fmla="*/ 194087 w 935885"/>
              <a:gd name="connsiteY1" fmla="*/ 336396 h 4313031"/>
              <a:gd name="connsiteX2" fmla="*/ 779901 w 935885"/>
              <a:gd name="connsiteY2" fmla="*/ 155423 h 4313031"/>
              <a:gd name="connsiteX3" fmla="*/ 935885 w 935885"/>
              <a:gd name="connsiteY3" fmla="*/ 2083348 h 4313031"/>
              <a:gd name="connsiteX4" fmla="*/ 935885 w 935885"/>
              <a:gd name="connsiteY4" fmla="*/ 2083348 h 4313031"/>
              <a:gd name="connsiteX5" fmla="*/ 935885 w 935885"/>
              <a:gd name="connsiteY5" fmla="*/ 2909601 h 4313031"/>
              <a:gd name="connsiteX6" fmla="*/ 935885 w 935885"/>
              <a:gd name="connsiteY6" fmla="*/ 3304453 h 4313031"/>
              <a:gd name="connsiteX7" fmla="*/ 779901 w 935885"/>
              <a:gd name="connsiteY7" fmla="*/ 3460437 h 4313031"/>
              <a:gd name="connsiteX8" fmla="*/ 389952 w 935885"/>
              <a:gd name="connsiteY8" fmla="*/ 3460437 h 4313031"/>
              <a:gd name="connsiteX9" fmla="*/ 352258 w 935885"/>
              <a:gd name="connsiteY9" fmla="*/ 4313031 h 4313031"/>
              <a:gd name="connsiteX10" fmla="*/ 155981 w 935885"/>
              <a:gd name="connsiteY10" fmla="*/ 3460437 h 4313031"/>
              <a:gd name="connsiteX11" fmla="*/ 155984 w 935885"/>
              <a:gd name="connsiteY11" fmla="*/ 3460437 h 4313031"/>
              <a:gd name="connsiteX12" fmla="*/ 0 w 935885"/>
              <a:gd name="connsiteY12" fmla="*/ 3304453 h 4313031"/>
              <a:gd name="connsiteX13" fmla="*/ 0 w 935885"/>
              <a:gd name="connsiteY13" fmla="*/ 2909601 h 4313031"/>
              <a:gd name="connsiteX14" fmla="*/ 0 w 935885"/>
              <a:gd name="connsiteY14" fmla="*/ 2083348 h 4313031"/>
              <a:gd name="connsiteX15" fmla="*/ 0 w 935885"/>
              <a:gd name="connsiteY15" fmla="*/ 2083348 h 4313031"/>
              <a:gd name="connsiteX0" fmla="*/ 0 w 935885"/>
              <a:gd name="connsiteY0" fmla="*/ 2042265 h 4271948"/>
              <a:gd name="connsiteX1" fmla="*/ 194087 w 935885"/>
              <a:gd name="connsiteY1" fmla="*/ 295313 h 4271948"/>
              <a:gd name="connsiteX2" fmla="*/ 779901 w 935885"/>
              <a:gd name="connsiteY2" fmla="*/ 114340 h 4271948"/>
              <a:gd name="connsiteX3" fmla="*/ 935885 w 935885"/>
              <a:gd name="connsiteY3" fmla="*/ 2042265 h 4271948"/>
              <a:gd name="connsiteX4" fmla="*/ 935885 w 935885"/>
              <a:gd name="connsiteY4" fmla="*/ 2042265 h 4271948"/>
              <a:gd name="connsiteX5" fmla="*/ 935885 w 935885"/>
              <a:gd name="connsiteY5" fmla="*/ 2868518 h 4271948"/>
              <a:gd name="connsiteX6" fmla="*/ 935885 w 935885"/>
              <a:gd name="connsiteY6" fmla="*/ 3263370 h 4271948"/>
              <a:gd name="connsiteX7" fmla="*/ 779901 w 935885"/>
              <a:gd name="connsiteY7" fmla="*/ 3419354 h 4271948"/>
              <a:gd name="connsiteX8" fmla="*/ 389952 w 935885"/>
              <a:gd name="connsiteY8" fmla="*/ 3419354 h 4271948"/>
              <a:gd name="connsiteX9" fmla="*/ 352258 w 935885"/>
              <a:gd name="connsiteY9" fmla="*/ 4271948 h 4271948"/>
              <a:gd name="connsiteX10" fmla="*/ 155981 w 935885"/>
              <a:gd name="connsiteY10" fmla="*/ 3419354 h 4271948"/>
              <a:gd name="connsiteX11" fmla="*/ 155984 w 935885"/>
              <a:gd name="connsiteY11" fmla="*/ 3419354 h 4271948"/>
              <a:gd name="connsiteX12" fmla="*/ 0 w 935885"/>
              <a:gd name="connsiteY12" fmla="*/ 3263370 h 4271948"/>
              <a:gd name="connsiteX13" fmla="*/ 0 w 935885"/>
              <a:gd name="connsiteY13" fmla="*/ 2868518 h 4271948"/>
              <a:gd name="connsiteX14" fmla="*/ 0 w 935885"/>
              <a:gd name="connsiteY14" fmla="*/ 2042265 h 4271948"/>
              <a:gd name="connsiteX15" fmla="*/ 0 w 935885"/>
              <a:gd name="connsiteY15" fmla="*/ 2042265 h 4271948"/>
              <a:gd name="connsiteX0" fmla="*/ 0 w 935885"/>
              <a:gd name="connsiteY0" fmla="*/ 2029947 h 4259630"/>
              <a:gd name="connsiteX1" fmla="*/ 194087 w 935885"/>
              <a:gd name="connsiteY1" fmla="*/ 282995 h 4259630"/>
              <a:gd name="connsiteX2" fmla="*/ 827529 w 935885"/>
              <a:gd name="connsiteY2" fmla="*/ 178220 h 4259630"/>
              <a:gd name="connsiteX3" fmla="*/ 935885 w 935885"/>
              <a:gd name="connsiteY3" fmla="*/ 2029947 h 4259630"/>
              <a:gd name="connsiteX4" fmla="*/ 935885 w 935885"/>
              <a:gd name="connsiteY4" fmla="*/ 2029947 h 4259630"/>
              <a:gd name="connsiteX5" fmla="*/ 935885 w 935885"/>
              <a:gd name="connsiteY5" fmla="*/ 2856200 h 4259630"/>
              <a:gd name="connsiteX6" fmla="*/ 935885 w 935885"/>
              <a:gd name="connsiteY6" fmla="*/ 3251052 h 4259630"/>
              <a:gd name="connsiteX7" fmla="*/ 779901 w 935885"/>
              <a:gd name="connsiteY7" fmla="*/ 3407036 h 4259630"/>
              <a:gd name="connsiteX8" fmla="*/ 389952 w 935885"/>
              <a:gd name="connsiteY8" fmla="*/ 3407036 h 4259630"/>
              <a:gd name="connsiteX9" fmla="*/ 352258 w 935885"/>
              <a:gd name="connsiteY9" fmla="*/ 4259630 h 4259630"/>
              <a:gd name="connsiteX10" fmla="*/ 155981 w 935885"/>
              <a:gd name="connsiteY10" fmla="*/ 3407036 h 4259630"/>
              <a:gd name="connsiteX11" fmla="*/ 155984 w 935885"/>
              <a:gd name="connsiteY11" fmla="*/ 3407036 h 4259630"/>
              <a:gd name="connsiteX12" fmla="*/ 0 w 935885"/>
              <a:gd name="connsiteY12" fmla="*/ 3251052 h 4259630"/>
              <a:gd name="connsiteX13" fmla="*/ 0 w 935885"/>
              <a:gd name="connsiteY13" fmla="*/ 2856200 h 4259630"/>
              <a:gd name="connsiteX14" fmla="*/ 0 w 935885"/>
              <a:gd name="connsiteY14" fmla="*/ 2029947 h 4259630"/>
              <a:gd name="connsiteX15" fmla="*/ 0 w 935885"/>
              <a:gd name="connsiteY15" fmla="*/ 2029947 h 4259630"/>
              <a:gd name="connsiteX0" fmla="*/ 0 w 1002160"/>
              <a:gd name="connsiteY0" fmla="*/ 1913502 h 4143185"/>
              <a:gd name="connsiteX1" fmla="*/ 194087 w 1002160"/>
              <a:gd name="connsiteY1" fmla="*/ 166550 h 4143185"/>
              <a:gd name="connsiteX2" fmla="*/ 827529 w 1002160"/>
              <a:gd name="connsiteY2" fmla="*/ 61775 h 4143185"/>
              <a:gd name="connsiteX3" fmla="*/ 935885 w 1002160"/>
              <a:gd name="connsiteY3" fmla="*/ 1913502 h 4143185"/>
              <a:gd name="connsiteX4" fmla="*/ 935885 w 1002160"/>
              <a:gd name="connsiteY4" fmla="*/ 1913502 h 4143185"/>
              <a:gd name="connsiteX5" fmla="*/ 935885 w 1002160"/>
              <a:gd name="connsiteY5" fmla="*/ 2739755 h 4143185"/>
              <a:gd name="connsiteX6" fmla="*/ 935885 w 1002160"/>
              <a:gd name="connsiteY6" fmla="*/ 3134607 h 4143185"/>
              <a:gd name="connsiteX7" fmla="*/ 779901 w 1002160"/>
              <a:gd name="connsiteY7" fmla="*/ 3290591 h 4143185"/>
              <a:gd name="connsiteX8" fmla="*/ 389952 w 1002160"/>
              <a:gd name="connsiteY8" fmla="*/ 3290591 h 4143185"/>
              <a:gd name="connsiteX9" fmla="*/ 352258 w 1002160"/>
              <a:gd name="connsiteY9" fmla="*/ 4143185 h 4143185"/>
              <a:gd name="connsiteX10" fmla="*/ 155981 w 1002160"/>
              <a:gd name="connsiteY10" fmla="*/ 3290591 h 4143185"/>
              <a:gd name="connsiteX11" fmla="*/ 155984 w 1002160"/>
              <a:gd name="connsiteY11" fmla="*/ 3290591 h 4143185"/>
              <a:gd name="connsiteX12" fmla="*/ 0 w 1002160"/>
              <a:gd name="connsiteY12" fmla="*/ 3134607 h 4143185"/>
              <a:gd name="connsiteX13" fmla="*/ 0 w 1002160"/>
              <a:gd name="connsiteY13" fmla="*/ 2739755 h 4143185"/>
              <a:gd name="connsiteX14" fmla="*/ 0 w 1002160"/>
              <a:gd name="connsiteY14" fmla="*/ 1913502 h 4143185"/>
              <a:gd name="connsiteX15" fmla="*/ 0 w 1002160"/>
              <a:gd name="connsiteY15" fmla="*/ 1913502 h 4143185"/>
              <a:gd name="connsiteX0" fmla="*/ 0 w 1002160"/>
              <a:gd name="connsiteY0" fmla="*/ 1860213 h 4089896"/>
              <a:gd name="connsiteX1" fmla="*/ 194087 w 1002160"/>
              <a:gd name="connsiteY1" fmla="*/ 113261 h 4089896"/>
              <a:gd name="connsiteX2" fmla="*/ 827529 w 1002160"/>
              <a:gd name="connsiteY2" fmla="*/ 8486 h 4089896"/>
              <a:gd name="connsiteX3" fmla="*/ 935885 w 1002160"/>
              <a:gd name="connsiteY3" fmla="*/ 1860213 h 4089896"/>
              <a:gd name="connsiteX4" fmla="*/ 935885 w 1002160"/>
              <a:gd name="connsiteY4" fmla="*/ 1860213 h 4089896"/>
              <a:gd name="connsiteX5" fmla="*/ 935885 w 1002160"/>
              <a:gd name="connsiteY5" fmla="*/ 2686466 h 4089896"/>
              <a:gd name="connsiteX6" fmla="*/ 935885 w 1002160"/>
              <a:gd name="connsiteY6" fmla="*/ 3081318 h 4089896"/>
              <a:gd name="connsiteX7" fmla="*/ 779901 w 1002160"/>
              <a:gd name="connsiteY7" fmla="*/ 3237302 h 4089896"/>
              <a:gd name="connsiteX8" fmla="*/ 389952 w 1002160"/>
              <a:gd name="connsiteY8" fmla="*/ 3237302 h 4089896"/>
              <a:gd name="connsiteX9" fmla="*/ 352258 w 1002160"/>
              <a:gd name="connsiteY9" fmla="*/ 4089896 h 4089896"/>
              <a:gd name="connsiteX10" fmla="*/ 155981 w 1002160"/>
              <a:gd name="connsiteY10" fmla="*/ 3237302 h 4089896"/>
              <a:gd name="connsiteX11" fmla="*/ 155984 w 1002160"/>
              <a:gd name="connsiteY11" fmla="*/ 3237302 h 4089896"/>
              <a:gd name="connsiteX12" fmla="*/ 0 w 1002160"/>
              <a:gd name="connsiteY12" fmla="*/ 3081318 h 4089896"/>
              <a:gd name="connsiteX13" fmla="*/ 0 w 1002160"/>
              <a:gd name="connsiteY13" fmla="*/ 2686466 h 4089896"/>
              <a:gd name="connsiteX14" fmla="*/ 0 w 1002160"/>
              <a:gd name="connsiteY14" fmla="*/ 1860213 h 4089896"/>
              <a:gd name="connsiteX15" fmla="*/ 0 w 1002160"/>
              <a:gd name="connsiteY15" fmla="*/ 1860213 h 4089896"/>
              <a:gd name="connsiteX0" fmla="*/ 0 w 935885"/>
              <a:gd name="connsiteY0" fmla="*/ 1993243 h 4222926"/>
              <a:gd name="connsiteX1" fmla="*/ 155987 w 935885"/>
              <a:gd name="connsiteY1" fmla="*/ 246291 h 4222926"/>
              <a:gd name="connsiteX2" fmla="*/ 827529 w 935885"/>
              <a:gd name="connsiteY2" fmla="*/ 141516 h 4222926"/>
              <a:gd name="connsiteX3" fmla="*/ 935885 w 935885"/>
              <a:gd name="connsiteY3" fmla="*/ 1993243 h 4222926"/>
              <a:gd name="connsiteX4" fmla="*/ 935885 w 935885"/>
              <a:gd name="connsiteY4" fmla="*/ 1993243 h 4222926"/>
              <a:gd name="connsiteX5" fmla="*/ 935885 w 935885"/>
              <a:gd name="connsiteY5" fmla="*/ 2819496 h 4222926"/>
              <a:gd name="connsiteX6" fmla="*/ 935885 w 935885"/>
              <a:gd name="connsiteY6" fmla="*/ 3214348 h 4222926"/>
              <a:gd name="connsiteX7" fmla="*/ 779901 w 935885"/>
              <a:gd name="connsiteY7" fmla="*/ 3370332 h 4222926"/>
              <a:gd name="connsiteX8" fmla="*/ 389952 w 935885"/>
              <a:gd name="connsiteY8" fmla="*/ 3370332 h 4222926"/>
              <a:gd name="connsiteX9" fmla="*/ 352258 w 935885"/>
              <a:gd name="connsiteY9" fmla="*/ 4222926 h 4222926"/>
              <a:gd name="connsiteX10" fmla="*/ 155981 w 935885"/>
              <a:gd name="connsiteY10" fmla="*/ 3370332 h 4222926"/>
              <a:gd name="connsiteX11" fmla="*/ 155984 w 935885"/>
              <a:gd name="connsiteY11" fmla="*/ 3370332 h 4222926"/>
              <a:gd name="connsiteX12" fmla="*/ 0 w 935885"/>
              <a:gd name="connsiteY12" fmla="*/ 3214348 h 4222926"/>
              <a:gd name="connsiteX13" fmla="*/ 0 w 935885"/>
              <a:gd name="connsiteY13" fmla="*/ 2819496 h 4222926"/>
              <a:gd name="connsiteX14" fmla="*/ 0 w 935885"/>
              <a:gd name="connsiteY14" fmla="*/ 1993243 h 4222926"/>
              <a:gd name="connsiteX15" fmla="*/ 0 w 935885"/>
              <a:gd name="connsiteY15" fmla="*/ 1993243 h 4222926"/>
              <a:gd name="connsiteX0" fmla="*/ 0 w 935885"/>
              <a:gd name="connsiteY0" fmla="*/ 1987530 h 4217213"/>
              <a:gd name="connsiteX1" fmla="*/ 155987 w 935885"/>
              <a:gd name="connsiteY1" fmla="*/ 240578 h 4217213"/>
              <a:gd name="connsiteX2" fmla="*/ 827532 w 935885"/>
              <a:gd name="connsiteY2" fmla="*/ 202476 h 4217213"/>
              <a:gd name="connsiteX3" fmla="*/ 935885 w 935885"/>
              <a:gd name="connsiteY3" fmla="*/ 1987530 h 4217213"/>
              <a:gd name="connsiteX4" fmla="*/ 935885 w 935885"/>
              <a:gd name="connsiteY4" fmla="*/ 1987530 h 4217213"/>
              <a:gd name="connsiteX5" fmla="*/ 935885 w 935885"/>
              <a:gd name="connsiteY5" fmla="*/ 2813783 h 4217213"/>
              <a:gd name="connsiteX6" fmla="*/ 935885 w 935885"/>
              <a:gd name="connsiteY6" fmla="*/ 3208635 h 4217213"/>
              <a:gd name="connsiteX7" fmla="*/ 779901 w 935885"/>
              <a:gd name="connsiteY7" fmla="*/ 3364619 h 4217213"/>
              <a:gd name="connsiteX8" fmla="*/ 389952 w 935885"/>
              <a:gd name="connsiteY8" fmla="*/ 3364619 h 4217213"/>
              <a:gd name="connsiteX9" fmla="*/ 352258 w 935885"/>
              <a:gd name="connsiteY9" fmla="*/ 4217213 h 4217213"/>
              <a:gd name="connsiteX10" fmla="*/ 155981 w 935885"/>
              <a:gd name="connsiteY10" fmla="*/ 3364619 h 4217213"/>
              <a:gd name="connsiteX11" fmla="*/ 155984 w 935885"/>
              <a:gd name="connsiteY11" fmla="*/ 3364619 h 4217213"/>
              <a:gd name="connsiteX12" fmla="*/ 0 w 935885"/>
              <a:gd name="connsiteY12" fmla="*/ 3208635 h 4217213"/>
              <a:gd name="connsiteX13" fmla="*/ 0 w 935885"/>
              <a:gd name="connsiteY13" fmla="*/ 2813783 h 4217213"/>
              <a:gd name="connsiteX14" fmla="*/ 0 w 935885"/>
              <a:gd name="connsiteY14" fmla="*/ 1987530 h 4217213"/>
              <a:gd name="connsiteX15" fmla="*/ 0 w 935885"/>
              <a:gd name="connsiteY15" fmla="*/ 1987530 h 4217213"/>
              <a:gd name="connsiteX0" fmla="*/ 0 w 945725"/>
              <a:gd name="connsiteY0" fmla="*/ 1918548 h 4148231"/>
              <a:gd name="connsiteX1" fmla="*/ 155987 w 945725"/>
              <a:gd name="connsiteY1" fmla="*/ 171596 h 4148231"/>
              <a:gd name="connsiteX2" fmla="*/ 827532 w 945725"/>
              <a:gd name="connsiteY2" fmla="*/ 133494 h 4148231"/>
              <a:gd name="connsiteX3" fmla="*/ 935885 w 945725"/>
              <a:gd name="connsiteY3" fmla="*/ 1918548 h 4148231"/>
              <a:gd name="connsiteX4" fmla="*/ 935885 w 945725"/>
              <a:gd name="connsiteY4" fmla="*/ 1918548 h 4148231"/>
              <a:gd name="connsiteX5" fmla="*/ 935885 w 945725"/>
              <a:gd name="connsiteY5" fmla="*/ 2744801 h 4148231"/>
              <a:gd name="connsiteX6" fmla="*/ 935885 w 945725"/>
              <a:gd name="connsiteY6" fmla="*/ 3139653 h 4148231"/>
              <a:gd name="connsiteX7" fmla="*/ 779901 w 945725"/>
              <a:gd name="connsiteY7" fmla="*/ 3295637 h 4148231"/>
              <a:gd name="connsiteX8" fmla="*/ 389952 w 945725"/>
              <a:gd name="connsiteY8" fmla="*/ 3295637 h 4148231"/>
              <a:gd name="connsiteX9" fmla="*/ 352258 w 945725"/>
              <a:gd name="connsiteY9" fmla="*/ 4148231 h 4148231"/>
              <a:gd name="connsiteX10" fmla="*/ 155981 w 945725"/>
              <a:gd name="connsiteY10" fmla="*/ 3295637 h 4148231"/>
              <a:gd name="connsiteX11" fmla="*/ 155984 w 945725"/>
              <a:gd name="connsiteY11" fmla="*/ 3295637 h 4148231"/>
              <a:gd name="connsiteX12" fmla="*/ 0 w 945725"/>
              <a:gd name="connsiteY12" fmla="*/ 3139653 h 4148231"/>
              <a:gd name="connsiteX13" fmla="*/ 0 w 945725"/>
              <a:gd name="connsiteY13" fmla="*/ 2744801 h 4148231"/>
              <a:gd name="connsiteX14" fmla="*/ 0 w 945725"/>
              <a:gd name="connsiteY14" fmla="*/ 1918548 h 4148231"/>
              <a:gd name="connsiteX15" fmla="*/ 0 w 945725"/>
              <a:gd name="connsiteY15" fmla="*/ 1918548 h 4148231"/>
              <a:gd name="connsiteX0" fmla="*/ 0 w 945725"/>
              <a:gd name="connsiteY0" fmla="*/ 1887305 h 4116988"/>
              <a:gd name="connsiteX1" fmla="*/ 155987 w 945725"/>
              <a:gd name="connsiteY1" fmla="*/ 140353 h 4116988"/>
              <a:gd name="connsiteX2" fmla="*/ 827532 w 945725"/>
              <a:gd name="connsiteY2" fmla="*/ 102251 h 4116988"/>
              <a:gd name="connsiteX3" fmla="*/ 935885 w 945725"/>
              <a:gd name="connsiteY3" fmla="*/ 1887305 h 4116988"/>
              <a:gd name="connsiteX4" fmla="*/ 935885 w 945725"/>
              <a:gd name="connsiteY4" fmla="*/ 1887305 h 4116988"/>
              <a:gd name="connsiteX5" fmla="*/ 935885 w 945725"/>
              <a:gd name="connsiteY5" fmla="*/ 2713558 h 4116988"/>
              <a:gd name="connsiteX6" fmla="*/ 935885 w 945725"/>
              <a:gd name="connsiteY6" fmla="*/ 3108410 h 4116988"/>
              <a:gd name="connsiteX7" fmla="*/ 779901 w 945725"/>
              <a:gd name="connsiteY7" fmla="*/ 3264394 h 4116988"/>
              <a:gd name="connsiteX8" fmla="*/ 389952 w 945725"/>
              <a:gd name="connsiteY8" fmla="*/ 3264394 h 4116988"/>
              <a:gd name="connsiteX9" fmla="*/ 352258 w 945725"/>
              <a:gd name="connsiteY9" fmla="*/ 4116988 h 4116988"/>
              <a:gd name="connsiteX10" fmla="*/ 155981 w 945725"/>
              <a:gd name="connsiteY10" fmla="*/ 3264394 h 4116988"/>
              <a:gd name="connsiteX11" fmla="*/ 155984 w 945725"/>
              <a:gd name="connsiteY11" fmla="*/ 3264394 h 4116988"/>
              <a:gd name="connsiteX12" fmla="*/ 0 w 945725"/>
              <a:gd name="connsiteY12" fmla="*/ 3108410 h 4116988"/>
              <a:gd name="connsiteX13" fmla="*/ 0 w 945725"/>
              <a:gd name="connsiteY13" fmla="*/ 2713558 h 4116988"/>
              <a:gd name="connsiteX14" fmla="*/ 0 w 945725"/>
              <a:gd name="connsiteY14" fmla="*/ 1887305 h 4116988"/>
              <a:gd name="connsiteX15" fmla="*/ 0 w 945725"/>
              <a:gd name="connsiteY15" fmla="*/ 1887305 h 4116988"/>
              <a:gd name="connsiteX0" fmla="*/ 0 w 945725"/>
              <a:gd name="connsiteY0" fmla="*/ 1887305 h 4116988"/>
              <a:gd name="connsiteX1" fmla="*/ 155987 w 945725"/>
              <a:gd name="connsiteY1" fmla="*/ 140353 h 4116988"/>
              <a:gd name="connsiteX2" fmla="*/ 827532 w 945725"/>
              <a:gd name="connsiteY2" fmla="*/ 102251 h 4116988"/>
              <a:gd name="connsiteX3" fmla="*/ 935885 w 945725"/>
              <a:gd name="connsiteY3" fmla="*/ 1887305 h 4116988"/>
              <a:gd name="connsiteX4" fmla="*/ 935885 w 945725"/>
              <a:gd name="connsiteY4" fmla="*/ 1887305 h 4116988"/>
              <a:gd name="connsiteX5" fmla="*/ 935885 w 945725"/>
              <a:gd name="connsiteY5" fmla="*/ 2713558 h 4116988"/>
              <a:gd name="connsiteX6" fmla="*/ 935885 w 945725"/>
              <a:gd name="connsiteY6" fmla="*/ 3108410 h 4116988"/>
              <a:gd name="connsiteX7" fmla="*/ 779901 w 945725"/>
              <a:gd name="connsiteY7" fmla="*/ 3264394 h 4116988"/>
              <a:gd name="connsiteX8" fmla="*/ 389952 w 945725"/>
              <a:gd name="connsiteY8" fmla="*/ 3264394 h 4116988"/>
              <a:gd name="connsiteX9" fmla="*/ 352258 w 945725"/>
              <a:gd name="connsiteY9" fmla="*/ 4116988 h 4116988"/>
              <a:gd name="connsiteX10" fmla="*/ 155981 w 945725"/>
              <a:gd name="connsiteY10" fmla="*/ 3264394 h 4116988"/>
              <a:gd name="connsiteX11" fmla="*/ 155984 w 945725"/>
              <a:gd name="connsiteY11" fmla="*/ 3264394 h 4116988"/>
              <a:gd name="connsiteX12" fmla="*/ 0 w 945725"/>
              <a:gd name="connsiteY12" fmla="*/ 3108410 h 4116988"/>
              <a:gd name="connsiteX13" fmla="*/ 0 w 945725"/>
              <a:gd name="connsiteY13" fmla="*/ 2713558 h 4116988"/>
              <a:gd name="connsiteX14" fmla="*/ 0 w 945725"/>
              <a:gd name="connsiteY14" fmla="*/ 1887305 h 4116988"/>
              <a:gd name="connsiteX15" fmla="*/ 0 w 945725"/>
              <a:gd name="connsiteY15" fmla="*/ 1887305 h 4116988"/>
              <a:gd name="connsiteX0" fmla="*/ 0 w 945725"/>
              <a:gd name="connsiteY0" fmla="*/ 1887305 h 4116988"/>
              <a:gd name="connsiteX1" fmla="*/ 155987 w 945725"/>
              <a:gd name="connsiteY1" fmla="*/ 140353 h 4116988"/>
              <a:gd name="connsiteX2" fmla="*/ 827532 w 945725"/>
              <a:gd name="connsiteY2" fmla="*/ 102251 h 4116988"/>
              <a:gd name="connsiteX3" fmla="*/ 935885 w 945725"/>
              <a:gd name="connsiteY3" fmla="*/ 1887305 h 4116988"/>
              <a:gd name="connsiteX4" fmla="*/ 935885 w 945725"/>
              <a:gd name="connsiteY4" fmla="*/ 1887305 h 4116988"/>
              <a:gd name="connsiteX5" fmla="*/ 935885 w 945725"/>
              <a:gd name="connsiteY5" fmla="*/ 2713558 h 4116988"/>
              <a:gd name="connsiteX6" fmla="*/ 935885 w 945725"/>
              <a:gd name="connsiteY6" fmla="*/ 3108410 h 4116988"/>
              <a:gd name="connsiteX7" fmla="*/ 779901 w 945725"/>
              <a:gd name="connsiteY7" fmla="*/ 3264394 h 4116988"/>
              <a:gd name="connsiteX8" fmla="*/ 389952 w 945725"/>
              <a:gd name="connsiteY8" fmla="*/ 3264394 h 4116988"/>
              <a:gd name="connsiteX9" fmla="*/ 352258 w 945725"/>
              <a:gd name="connsiteY9" fmla="*/ 4116988 h 4116988"/>
              <a:gd name="connsiteX10" fmla="*/ 155981 w 945725"/>
              <a:gd name="connsiteY10" fmla="*/ 3264394 h 4116988"/>
              <a:gd name="connsiteX11" fmla="*/ 155984 w 945725"/>
              <a:gd name="connsiteY11" fmla="*/ 3264394 h 4116988"/>
              <a:gd name="connsiteX12" fmla="*/ 0 w 945725"/>
              <a:gd name="connsiteY12" fmla="*/ 3108410 h 4116988"/>
              <a:gd name="connsiteX13" fmla="*/ 0 w 945725"/>
              <a:gd name="connsiteY13" fmla="*/ 2713558 h 4116988"/>
              <a:gd name="connsiteX14" fmla="*/ 0 w 945725"/>
              <a:gd name="connsiteY14" fmla="*/ 1887305 h 4116988"/>
              <a:gd name="connsiteX15" fmla="*/ 0 w 945725"/>
              <a:gd name="connsiteY15" fmla="*/ 1887305 h 4116988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79901 w 945725"/>
              <a:gd name="connsiteY7" fmla="*/ 3264394 h 3593113"/>
              <a:gd name="connsiteX8" fmla="*/ 389952 w 945725"/>
              <a:gd name="connsiteY8" fmla="*/ 3264394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79901 w 945725"/>
              <a:gd name="connsiteY7" fmla="*/ 3264394 h 3593113"/>
              <a:gd name="connsiteX8" fmla="*/ 389952 w 945725"/>
              <a:gd name="connsiteY8" fmla="*/ 3264394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808476 w 945725"/>
              <a:gd name="connsiteY7" fmla="*/ 3312019 h 3593113"/>
              <a:gd name="connsiteX8" fmla="*/ 389952 w 945725"/>
              <a:gd name="connsiteY8" fmla="*/ 3264394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60851 w 945725"/>
              <a:gd name="connsiteY7" fmla="*/ 3283444 h 3593113"/>
              <a:gd name="connsiteX8" fmla="*/ 389952 w 945725"/>
              <a:gd name="connsiteY8" fmla="*/ 3264394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60851 w 945725"/>
              <a:gd name="connsiteY7" fmla="*/ 3283444 h 3593113"/>
              <a:gd name="connsiteX8" fmla="*/ 399477 w 945725"/>
              <a:gd name="connsiteY8" fmla="*/ 3235819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60851 w 945725"/>
              <a:gd name="connsiteY7" fmla="*/ 3283444 h 3593113"/>
              <a:gd name="connsiteX8" fmla="*/ 399477 w 945725"/>
              <a:gd name="connsiteY8" fmla="*/ 3235819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84559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897785 w 945725"/>
              <a:gd name="connsiteY5" fmla="*/ 2704033 h 3593113"/>
              <a:gd name="connsiteX6" fmla="*/ 935885 w 945725"/>
              <a:gd name="connsiteY6" fmla="*/ 3108410 h 3593113"/>
              <a:gd name="connsiteX7" fmla="*/ 760851 w 945725"/>
              <a:gd name="connsiteY7" fmla="*/ 3283444 h 3593113"/>
              <a:gd name="connsiteX8" fmla="*/ 399477 w 945725"/>
              <a:gd name="connsiteY8" fmla="*/ 3235819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84559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73985"/>
              <a:gd name="connsiteY0" fmla="*/ 1887305 h 3593113"/>
              <a:gd name="connsiteX1" fmla="*/ 155987 w 973985"/>
              <a:gd name="connsiteY1" fmla="*/ 140353 h 3593113"/>
              <a:gd name="connsiteX2" fmla="*/ 827532 w 973985"/>
              <a:gd name="connsiteY2" fmla="*/ 102251 h 3593113"/>
              <a:gd name="connsiteX3" fmla="*/ 935885 w 973985"/>
              <a:gd name="connsiteY3" fmla="*/ 1887305 h 3593113"/>
              <a:gd name="connsiteX4" fmla="*/ 935885 w 973985"/>
              <a:gd name="connsiteY4" fmla="*/ 1887305 h 3593113"/>
              <a:gd name="connsiteX5" fmla="*/ 973985 w 973985"/>
              <a:gd name="connsiteY5" fmla="*/ 2713558 h 3593113"/>
              <a:gd name="connsiteX6" fmla="*/ 935885 w 973985"/>
              <a:gd name="connsiteY6" fmla="*/ 3108410 h 3593113"/>
              <a:gd name="connsiteX7" fmla="*/ 760851 w 973985"/>
              <a:gd name="connsiteY7" fmla="*/ 3283444 h 3593113"/>
              <a:gd name="connsiteX8" fmla="*/ 399477 w 973985"/>
              <a:gd name="connsiteY8" fmla="*/ 3235819 h 3593113"/>
              <a:gd name="connsiteX9" fmla="*/ 342735 w 973985"/>
              <a:gd name="connsiteY9" fmla="*/ 3593113 h 3593113"/>
              <a:gd name="connsiteX10" fmla="*/ 155981 w 973985"/>
              <a:gd name="connsiteY10" fmla="*/ 3264394 h 3593113"/>
              <a:gd name="connsiteX11" fmla="*/ 184559 w 973985"/>
              <a:gd name="connsiteY11" fmla="*/ 3264394 h 3593113"/>
              <a:gd name="connsiteX12" fmla="*/ 0 w 973985"/>
              <a:gd name="connsiteY12" fmla="*/ 3108410 h 3593113"/>
              <a:gd name="connsiteX13" fmla="*/ 0 w 973985"/>
              <a:gd name="connsiteY13" fmla="*/ 2713558 h 3593113"/>
              <a:gd name="connsiteX14" fmla="*/ 0 w 973985"/>
              <a:gd name="connsiteY14" fmla="*/ 1887305 h 3593113"/>
              <a:gd name="connsiteX15" fmla="*/ 0 w 973985"/>
              <a:gd name="connsiteY15" fmla="*/ 1887305 h 3593113"/>
              <a:gd name="connsiteX0" fmla="*/ 0 w 1097810"/>
              <a:gd name="connsiteY0" fmla="*/ 1887305 h 3593113"/>
              <a:gd name="connsiteX1" fmla="*/ 155987 w 1097810"/>
              <a:gd name="connsiteY1" fmla="*/ 140353 h 3593113"/>
              <a:gd name="connsiteX2" fmla="*/ 827532 w 1097810"/>
              <a:gd name="connsiteY2" fmla="*/ 102251 h 3593113"/>
              <a:gd name="connsiteX3" fmla="*/ 935885 w 1097810"/>
              <a:gd name="connsiteY3" fmla="*/ 1887305 h 3593113"/>
              <a:gd name="connsiteX4" fmla="*/ 1097810 w 1097810"/>
              <a:gd name="connsiteY4" fmla="*/ 1925405 h 3593113"/>
              <a:gd name="connsiteX5" fmla="*/ 973985 w 1097810"/>
              <a:gd name="connsiteY5" fmla="*/ 2713558 h 3593113"/>
              <a:gd name="connsiteX6" fmla="*/ 935885 w 1097810"/>
              <a:gd name="connsiteY6" fmla="*/ 3108410 h 3593113"/>
              <a:gd name="connsiteX7" fmla="*/ 760851 w 1097810"/>
              <a:gd name="connsiteY7" fmla="*/ 3283444 h 3593113"/>
              <a:gd name="connsiteX8" fmla="*/ 399477 w 1097810"/>
              <a:gd name="connsiteY8" fmla="*/ 3235819 h 3593113"/>
              <a:gd name="connsiteX9" fmla="*/ 342735 w 1097810"/>
              <a:gd name="connsiteY9" fmla="*/ 3593113 h 3593113"/>
              <a:gd name="connsiteX10" fmla="*/ 155981 w 1097810"/>
              <a:gd name="connsiteY10" fmla="*/ 3264394 h 3593113"/>
              <a:gd name="connsiteX11" fmla="*/ 184559 w 1097810"/>
              <a:gd name="connsiteY11" fmla="*/ 3264394 h 3593113"/>
              <a:gd name="connsiteX12" fmla="*/ 0 w 1097810"/>
              <a:gd name="connsiteY12" fmla="*/ 3108410 h 3593113"/>
              <a:gd name="connsiteX13" fmla="*/ 0 w 1097810"/>
              <a:gd name="connsiteY13" fmla="*/ 2713558 h 3593113"/>
              <a:gd name="connsiteX14" fmla="*/ 0 w 1097810"/>
              <a:gd name="connsiteY14" fmla="*/ 1887305 h 3593113"/>
              <a:gd name="connsiteX15" fmla="*/ 0 w 1097810"/>
              <a:gd name="connsiteY15" fmla="*/ 1887305 h 3593113"/>
              <a:gd name="connsiteX0" fmla="*/ 0 w 973985"/>
              <a:gd name="connsiteY0" fmla="*/ 1887305 h 3593113"/>
              <a:gd name="connsiteX1" fmla="*/ 155987 w 973985"/>
              <a:gd name="connsiteY1" fmla="*/ 140353 h 3593113"/>
              <a:gd name="connsiteX2" fmla="*/ 827532 w 973985"/>
              <a:gd name="connsiteY2" fmla="*/ 102251 h 3593113"/>
              <a:gd name="connsiteX3" fmla="*/ 935885 w 973985"/>
              <a:gd name="connsiteY3" fmla="*/ 1887305 h 3593113"/>
              <a:gd name="connsiteX4" fmla="*/ 973985 w 973985"/>
              <a:gd name="connsiteY4" fmla="*/ 2713558 h 3593113"/>
              <a:gd name="connsiteX5" fmla="*/ 935885 w 973985"/>
              <a:gd name="connsiteY5" fmla="*/ 3108410 h 3593113"/>
              <a:gd name="connsiteX6" fmla="*/ 760851 w 973985"/>
              <a:gd name="connsiteY6" fmla="*/ 3283444 h 3593113"/>
              <a:gd name="connsiteX7" fmla="*/ 399477 w 973985"/>
              <a:gd name="connsiteY7" fmla="*/ 3235819 h 3593113"/>
              <a:gd name="connsiteX8" fmla="*/ 342735 w 973985"/>
              <a:gd name="connsiteY8" fmla="*/ 3593113 h 3593113"/>
              <a:gd name="connsiteX9" fmla="*/ 155981 w 973985"/>
              <a:gd name="connsiteY9" fmla="*/ 3264394 h 3593113"/>
              <a:gd name="connsiteX10" fmla="*/ 184559 w 973985"/>
              <a:gd name="connsiteY10" fmla="*/ 3264394 h 3593113"/>
              <a:gd name="connsiteX11" fmla="*/ 0 w 973985"/>
              <a:gd name="connsiteY11" fmla="*/ 3108410 h 3593113"/>
              <a:gd name="connsiteX12" fmla="*/ 0 w 973985"/>
              <a:gd name="connsiteY12" fmla="*/ 2713558 h 3593113"/>
              <a:gd name="connsiteX13" fmla="*/ 0 w 973985"/>
              <a:gd name="connsiteY13" fmla="*/ 1887305 h 3593113"/>
              <a:gd name="connsiteX14" fmla="*/ 0 w 973985"/>
              <a:gd name="connsiteY14" fmla="*/ 1887305 h 3593113"/>
              <a:gd name="connsiteX0" fmla="*/ 0 w 983510"/>
              <a:gd name="connsiteY0" fmla="*/ 1963977 h 3669785"/>
              <a:gd name="connsiteX1" fmla="*/ 155987 w 983510"/>
              <a:gd name="connsiteY1" fmla="*/ 217025 h 3669785"/>
              <a:gd name="connsiteX2" fmla="*/ 827532 w 983510"/>
              <a:gd name="connsiteY2" fmla="*/ 178923 h 3669785"/>
              <a:gd name="connsiteX3" fmla="*/ 983510 w 983510"/>
              <a:gd name="connsiteY3" fmla="*/ 1992552 h 3669785"/>
              <a:gd name="connsiteX4" fmla="*/ 973985 w 983510"/>
              <a:gd name="connsiteY4" fmla="*/ 2790230 h 3669785"/>
              <a:gd name="connsiteX5" fmla="*/ 935885 w 983510"/>
              <a:gd name="connsiteY5" fmla="*/ 3185082 h 3669785"/>
              <a:gd name="connsiteX6" fmla="*/ 760851 w 983510"/>
              <a:gd name="connsiteY6" fmla="*/ 3360116 h 3669785"/>
              <a:gd name="connsiteX7" fmla="*/ 399477 w 983510"/>
              <a:gd name="connsiteY7" fmla="*/ 3312491 h 3669785"/>
              <a:gd name="connsiteX8" fmla="*/ 342735 w 983510"/>
              <a:gd name="connsiteY8" fmla="*/ 3669785 h 3669785"/>
              <a:gd name="connsiteX9" fmla="*/ 155981 w 983510"/>
              <a:gd name="connsiteY9" fmla="*/ 3341066 h 3669785"/>
              <a:gd name="connsiteX10" fmla="*/ 184559 w 983510"/>
              <a:gd name="connsiteY10" fmla="*/ 3341066 h 3669785"/>
              <a:gd name="connsiteX11" fmla="*/ 0 w 983510"/>
              <a:gd name="connsiteY11" fmla="*/ 3185082 h 3669785"/>
              <a:gd name="connsiteX12" fmla="*/ 0 w 983510"/>
              <a:gd name="connsiteY12" fmla="*/ 2790230 h 3669785"/>
              <a:gd name="connsiteX13" fmla="*/ 0 w 983510"/>
              <a:gd name="connsiteY13" fmla="*/ 1963977 h 3669785"/>
              <a:gd name="connsiteX14" fmla="*/ 0 w 983510"/>
              <a:gd name="connsiteY14" fmla="*/ 1963977 h 3669785"/>
              <a:gd name="connsiteX0" fmla="*/ 0 w 983510"/>
              <a:gd name="connsiteY0" fmla="*/ 1876100 h 3581908"/>
              <a:gd name="connsiteX1" fmla="*/ 155987 w 983510"/>
              <a:gd name="connsiteY1" fmla="*/ 129148 h 3581908"/>
              <a:gd name="connsiteX2" fmla="*/ 827532 w 983510"/>
              <a:gd name="connsiteY2" fmla="*/ 91046 h 3581908"/>
              <a:gd name="connsiteX3" fmla="*/ 983510 w 983510"/>
              <a:gd name="connsiteY3" fmla="*/ 1904675 h 3581908"/>
              <a:gd name="connsiteX4" fmla="*/ 973985 w 983510"/>
              <a:gd name="connsiteY4" fmla="*/ 2702353 h 3581908"/>
              <a:gd name="connsiteX5" fmla="*/ 935885 w 983510"/>
              <a:gd name="connsiteY5" fmla="*/ 3097205 h 3581908"/>
              <a:gd name="connsiteX6" fmla="*/ 760851 w 983510"/>
              <a:gd name="connsiteY6" fmla="*/ 3272239 h 3581908"/>
              <a:gd name="connsiteX7" fmla="*/ 399477 w 983510"/>
              <a:gd name="connsiteY7" fmla="*/ 3224614 h 3581908"/>
              <a:gd name="connsiteX8" fmla="*/ 342735 w 983510"/>
              <a:gd name="connsiteY8" fmla="*/ 3581908 h 3581908"/>
              <a:gd name="connsiteX9" fmla="*/ 155981 w 983510"/>
              <a:gd name="connsiteY9" fmla="*/ 3253189 h 3581908"/>
              <a:gd name="connsiteX10" fmla="*/ 184559 w 983510"/>
              <a:gd name="connsiteY10" fmla="*/ 3253189 h 3581908"/>
              <a:gd name="connsiteX11" fmla="*/ 0 w 983510"/>
              <a:gd name="connsiteY11" fmla="*/ 3097205 h 3581908"/>
              <a:gd name="connsiteX12" fmla="*/ 0 w 983510"/>
              <a:gd name="connsiteY12" fmla="*/ 2702353 h 3581908"/>
              <a:gd name="connsiteX13" fmla="*/ 0 w 983510"/>
              <a:gd name="connsiteY13" fmla="*/ 1876100 h 3581908"/>
              <a:gd name="connsiteX14" fmla="*/ 0 w 983510"/>
              <a:gd name="connsiteY14" fmla="*/ 1876100 h 3581908"/>
              <a:gd name="connsiteX0" fmla="*/ 0 w 983510"/>
              <a:gd name="connsiteY0" fmla="*/ 1823329 h 3529137"/>
              <a:gd name="connsiteX1" fmla="*/ 155987 w 983510"/>
              <a:gd name="connsiteY1" fmla="*/ 76377 h 3529137"/>
              <a:gd name="connsiteX2" fmla="*/ 827532 w 983510"/>
              <a:gd name="connsiteY2" fmla="*/ 38275 h 3529137"/>
              <a:gd name="connsiteX3" fmla="*/ 983510 w 983510"/>
              <a:gd name="connsiteY3" fmla="*/ 1851904 h 3529137"/>
              <a:gd name="connsiteX4" fmla="*/ 973985 w 983510"/>
              <a:gd name="connsiteY4" fmla="*/ 2649582 h 3529137"/>
              <a:gd name="connsiteX5" fmla="*/ 935885 w 983510"/>
              <a:gd name="connsiteY5" fmla="*/ 3044434 h 3529137"/>
              <a:gd name="connsiteX6" fmla="*/ 760851 w 983510"/>
              <a:gd name="connsiteY6" fmla="*/ 3219468 h 3529137"/>
              <a:gd name="connsiteX7" fmla="*/ 399477 w 983510"/>
              <a:gd name="connsiteY7" fmla="*/ 3171843 h 3529137"/>
              <a:gd name="connsiteX8" fmla="*/ 342735 w 983510"/>
              <a:gd name="connsiteY8" fmla="*/ 3529137 h 3529137"/>
              <a:gd name="connsiteX9" fmla="*/ 155981 w 983510"/>
              <a:gd name="connsiteY9" fmla="*/ 3200418 h 3529137"/>
              <a:gd name="connsiteX10" fmla="*/ 184559 w 983510"/>
              <a:gd name="connsiteY10" fmla="*/ 3200418 h 3529137"/>
              <a:gd name="connsiteX11" fmla="*/ 0 w 983510"/>
              <a:gd name="connsiteY11" fmla="*/ 3044434 h 3529137"/>
              <a:gd name="connsiteX12" fmla="*/ 0 w 983510"/>
              <a:gd name="connsiteY12" fmla="*/ 2649582 h 3529137"/>
              <a:gd name="connsiteX13" fmla="*/ 0 w 983510"/>
              <a:gd name="connsiteY13" fmla="*/ 1823329 h 3529137"/>
              <a:gd name="connsiteX14" fmla="*/ 0 w 983510"/>
              <a:gd name="connsiteY14" fmla="*/ 1823329 h 3529137"/>
              <a:gd name="connsiteX0" fmla="*/ 0 w 983510"/>
              <a:gd name="connsiteY0" fmla="*/ 1823329 h 3529137"/>
              <a:gd name="connsiteX1" fmla="*/ 155987 w 983510"/>
              <a:gd name="connsiteY1" fmla="*/ 76377 h 3529137"/>
              <a:gd name="connsiteX2" fmla="*/ 827532 w 983510"/>
              <a:gd name="connsiteY2" fmla="*/ 38275 h 3529137"/>
              <a:gd name="connsiteX3" fmla="*/ 983510 w 983510"/>
              <a:gd name="connsiteY3" fmla="*/ 1851904 h 3529137"/>
              <a:gd name="connsiteX4" fmla="*/ 973985 w 983510"/>
              <a:gd name="connsiteY4" fmla="*/ 2649582 h 3529137"/>
              <a:gd name="connsiteX5" fmla="*/ 935885 w 983510"/>
              <a:gd name="connsiteY5" fmla="*/ 3044434 h 3529137"/>
              <a:gd name="connsiteX6" fmla="*/ 760851 w 983510"/>
              <a:gd name="connsiteY6" fmla="*/ 3219468 h 3529137"/>
              <a:gd name="connsiteX7" fmla="*/ 399477 w 983510"/>
              <a:gd name="connsiteY7" fmla="*/ 3171843 h 3529137"/>
              <a:gd name="connsiteX8" fmla="*/ 342735 w 983510"/>
              <a:gd name="connsiteY8" fmla="*/ 3529137 h 3529137"/>
              <a:gd name="connsiteX9" fmla="*/ 155981 w 983510"/>
              <a:gd name="connsiteY9" fmla="*/ 3200418 h 3529137"/>
              <a:gd name="connsiteX10" fmla="*/ 184559 w 983510"/>
              <a:gd name="connsiteY10" fmla="*/ 3200418 h 3529137"/>
              <a:gd name="connsiteX11" fmla="*/ 0 w 983510"/>
              <a:gd name="connsiteY11" fmla="*/ 3044434 h 3529137"/>
              <a:gd name="connsiteX12" fmla="*/ 0 w 983510"/>
              <a:gd name="connsiteY12" fmla="*/ 2649582 h 3529137"/>
              <a:gd name="connsiteX13" fmla="*/ 0 w 983510"/>
              <a:gd name="connsiteY13" fmla="*/ 1823329 h 3529137"/>
              <a:gd name="connsiteX14" fmla="*/ 0 w 983510"/>
              <a:gd name="connsiteY14" fmla="*/ 1823329 h 3529137"/>
              <a:gd name="connsiteX0" fmla="*/ 0 w 983510"/>
              <a:gd name="connsiteY0" fmla="*/ 1823329 h 3465501"/>
              <a:gd name="connsiteX1" fmla="*/ 155987 w 983510"/>
              <a:gd name="connsiteY1" fmla="*/ 76377 h 3465501"/>
              <a:gd name="connsiteX2" fmla="*/ 827532 w 983510"/>
              <a:gd name="connsiteY2" fmla="*/ 38275 h 3465501"/>
              <a:gd name="connsiteX3" fmla="*/ 983510 w 983510"/>
              <a:gd name="connsiteY3" fmla="*/ 1851904 h 3465501"/>
              <a:gd name="connsiteX4" fmla="*/ 973985 w 983510"/>
              <a:gd name="connsiteY4" fmla="*/ 2649582 h 3465501"/>
              <a:gd name="connsiteX5" fmla="*/ 935885 w 983510"/>
              <a:gd name="connsiteY5" fmla="*/ 3044434 h 3465501"/>
              <a:gd name="connsiteX6" fmla="*/ 760851 w 983510"/>
              <a:gd name="connsiteY6" fmla="*/ 3219468 h 3465501"/>
              <a:gd name="connsiteX7" fmla="*/ 399477 w 983510"/>
              <a:gd name="connsiteY7" fmla="*/ 3171843 h 3465501"/>
              <a:gd name="connsiteX8" fmla="*/ 342735 w 983510"/>
              <a:gd name="connsiteY8" fmla="*/ 3465501 h 3465501"/>
              <a:gd name="connsiteX9" fmla="*/ 155981 w 983510"/>
              <a:gd name="connsiteY9" fmla="*/ 3200418 h 3465501"/>
              <a:gd name="connsiteX10" fmla="*/ 184559 w 983510"/>
              <a:gd name="connsiteY10" fmla="*/ 3200418 h 3465501"/>
              <a:gd name="connsiteX11" fmla="*/ 0 w 983510"/>
              <a:gd name="connsiteY11" fmla="*/ 3044434 h 3465501"/>
              <a:gd name="connsiteX12" fmla="*/ 0 w 983510"/>
              <a:gd name="connsiteY12" fmla="*/ 2649582 h 3465501"/>
              <a:gd name="connsiteX13" fmla="*/ 0 w 983510"/>
              <a:gd name="connsiteY13" fmla="*/ 1823329 h 3465501"/>
              <a:gd name="connsiteX14" fmla="*/ 0 w 983510"/>
              <a:gd name="connsiteY14" fmla="*/ 1823329 h 34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3510" h="3465501">
                <a:moveTo>
                  <a:pt x="0" y="1823329"/>
                </a:moveTo>
                <a:cubicBezTo>
                  <a:pt x="25998" y="1532170"/>
                  <a:pt x="-985" y="154811"/>
                  <a:pt x="155987" y="76377"/>
                </a:cubicBezTo>
                <a:cubicBezTo>
                  <a:pt x="312959" y="-2057"/>
                  <a:pt x="632464" y="-29045"/>
                  <a:pt x="827532" y="38275"/>
                </a:cubicBezTo>
                <a:cubicBezTo>
                  <a:pt x="1022600" y="105595"/>
                  <a:pt x="957513" y="1530583"/>
                  <a:pt x="983510" y="1851904"/>
                </a:cubicBezTo>
                <a:lnTo>
                  <a:pt x="973985" y="2649582"/>
                </a:lnTo>
                <a:lnTo>
                  <a:pt x="935885" y="3044434"/>
                </a:lnTo>
                <a:cubicBezTo>
                  <a:pt x="935885" y="3130582"/>
                  <a:pt x="904149" y="3219468"/>
                  <a:pt x="760851" y="3219468"/>
                </a:cubicBezTo>
                <a:lnTo>
                  <a:pt x="399477" y="3171843"/>
                </a:lnTo>
                <a:lnTo>
                  <a:pt x="342735" y="3465501"/>
                </a:lnTo>
                <a:cubicBezTo>
                  <a:pt x="232861" y="3327353"/>
                  <a:pt x="218232" y="3309991"/>
                  <a:pt x="155981" y="3200418"/>
                </a:cubicBezTo>
                <a:lnTo>
                  <a:pt x="184559" y="3200418"/>
                </a:lnTo>
                <a:cubicBezTo>
                  <a:pt x="98411" y="3200418"/>
                  <a:pt x="0" y="3130582"/>
                  <a:pt x="0" y="3044434"/>
                </a:cubicBezTo>
                <a:lnTo>
                  <a:pt x="0" y="2649582"/>
                </a:lnTo>
                <a:lnTo>
                  <a:pt x="0" y="1823329"/>
                </a:lnTo>
                <a:lnTo>
                  <a:pt x="0" y="182332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425" y="-435237"/>
            <a:ext cx="10143457" cy="2360289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-53425" y="159483"/>
            <a:ext cx="481599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noProof="0" dirty="0" smtClean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第一部分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42" y="3962400"/>
            <a:ext cx="1566899" cy="2895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55610" y="-450011"/>
            <a:ext cx="72841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lvl="0" algn="ctr">
              <a:defRPr/>
            </a:pPr>
            <a:endParaRPr lang="en-US" altLang="zh-TW" sz="4800" b="1" dirty="0">
              <a:solidFill>
                <a:schemeClr val="accent5">
                  <a:lumMod val="75000"/>
                </a:schemeClr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  <a:p>
            <a:pPr lvl="0" algn="ctr">
              <a:defRPr/>
            </a:pPr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安全不迷網</a:t>
            </a:r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、安全</a:t>
            </a:r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上網趣</a:t>
            </a:r>
            <a:endParaRPr lang="zh-CN" altLang="en-US" sz="4800" b="1" dirty="0">
              <a:solidFill>
                <a:schemeClr val="accent5">
                  <a:lumMod val="75000"/>
                </a:schemeClr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</p:txBody>
      </p:sp>
      <p:sp>
        <p:nvSpPr>
          <p:cNvPr id="11" name="PA_矩形 8"/>
          <p:cNvSpPr/>
          <p:nvPr>
            <p:custDataLst>
              <p:tags r:id="rId1"/>
            </p:custDataLst>
          </p:nvPr>
        </p:nvSpPr>
        <p:spPr>
          <a:xfrm>
            <a:off x="1351109" y="1723719"/>
            <a:ext cx="10173010" cy="51655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zh-TW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（一）不流連網際網路</a:t>
            </a:r>
            <a:r>
              <a:rPr lang="zh-TW" altLang="zh-TW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店，</a:t>
            </a:r>
            <a:r>
              <a:rPr lang="zh-TW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確保</a:t>
            </a:r>
            <a:r>
              <a:rPr lang="zh-TW" altLang="zh-TW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身心健康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做好</a:t>
            </a:r>
            <a:r>
              <a:rPr lang="zh-TW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視力保健，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用眼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分鐘要休息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分鐘。</a:t>
            </a:r>
          </a:p>
          <a:p>
            <a:r>
              <a:rPr lang="zh-TW" altLang="zh-TW" sz="3200" b="1" dirty="0">
                <a:solidFill>
                  <a:srgbClr val="3B8D8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（二）「愛自己、愛別人、珍惜生命」，</a:t>
            </a:r>
            <a:r>
              <a:rPr lang="zh-TW" altLang="zh-TW" sz="3200" b="1" u="heavy" dirty="0">
                <a:solidFill>
                  <a:srgbClr val="3B8D8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禁止模仿</a:t>
            </a:r>
            <a:r>
              <a:rPr lang="zh-TW" altLang="zh-TW" sz="3200" b="1" u="heavy" dirty="0" smtClean="0">
                <a:solidFill>
                  <a:srgbClr val="3B8D8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網路危險</a:t>
            </a:r>
            <a:r>
              <a:rPr lang="zh-TW" altLang="zh-TW" sz="3200" b="1" u="heavy" dirty="0">
                <a:solidFill>
                  <a:srgbClr val="3B8D8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遊戲</a:t>
            </a:r>
            <a:r>
              <a:rPr lang="zh-TW" altLang="zh-TW" sz="3200" b="1" dirty="0">
                <a:solidFill>
                  <a:srgbClr val="3B8D8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，以免導致意外事件。</a:t>
            </a:r>
          </a:p>
          <a:p>
            <a:r>
              <a:rPr lang="zh-TW" altLang="zh-TW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（三）</a:t>
            </a:r>
            <a:r>
              <a:rPr lang="zh-TW" altLang="zh-TW" sz="3200" b="1" u="heavy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注意網路使用之禮節與規範</a:t>
            </a:r>
            <a:r>
              <a:rPr lang="zh-TW" altLang="zh-TW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，並尊重個人隱私權益，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避免觸法</a:t>
            </a:r>
            <a:r>
              <a:rPr lang="zh-TW" altLang="zh-TW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zh-TW" sz="3200" b="1" dirty="0" smtClean="0">
                <a:solidFill>
                  <a:srgbClr val="3B8D8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（四）不違法上傳不當影片，並尊重智慧財產權與著作權，以免誤蹈法網。</a:t>
            </a:r>
          </a:p>
          <a:p>
            <a:r>
              <a:rPr lang="zh-TW" altLang="zh-TW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五）</a:t>
            </a:r>
            <a:r>
              <a:rPr lang="zh-TW" altLang="zh-TW" sz="3200" b="1" u="heavy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維持正常生活作息</a:t>
            </a:r>
            <a:r>
              <a:rPr lang="zh-TW" altLang="zh-TW" sz="32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200" b="1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</a:t>
            </a:r>
            <a:r>
              <a:rPr lang="zh-TW" altLang="en-US" sz="3200" b="1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沉</a:t>
            </a:r>
            <a:r>
              <a:rPr lang="zh-TW" altLang="zh-TW" sz="3200" b="1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迷</a:t>
            </a:r>
            <a:r>
              <a:rPr lang="zh-TW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網路遊戲並慎防網路交友或交易詐騙。</a:t>
            </a:r>
          </a:p>
        </p:txBody>
      </p:sp>
      <p:pic>
        <p:nvPicPr>
          <p:cNvPr id="4098" name="Picture 2" descr="健康上網-海報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4" t="2966" r="-1" b="78366"/>
          <a:stretch/>
        </p:blipFill>
        <p:spPr bwMode="auto">
          <a:xfrm>
            <a:off x="7548778" y="0"/>
            <a:ext cx="3856205" cy="1649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42" y="946656"/>
            <a:ext cx="1212958" cy="136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36" y="69521"/>
            <a:ext cx="12257436" cy="220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圆角矩形标注 15"/>
          <p:cNvSpPr/>
          <p:nvPr/>
        </p:nvSpPr>
        <p:spPr>
          <a:xfrm rot="16200000" flipH="1">
            <a:off x="3411056" y="-2283437"/>
            <a:ext cx="5657382" cy="13089092"/>
          </a:xfrm>
          <a:custGeom>
            <a:avLst/>
            <a:gdLst>
              <a:gd name="connsiteX0" fmla="*/ 0 w 935885"/>
              <a:gd name="connsiteY0" fmla="*/ 155984 h 3305014"/>
              <a:gd name="connsiteX1" fmla="*/ 155984 w 935885"/>
              <a:gd name="connsiteY1" fmla="*/ 0 h 3305014"/>
              <a:gd name="connsiteX2" fmla="*/ 155981 w 935885"/>
              <a:gd name="connsiteY2" fmla="*/ 0 h 3305014"/>
              <a:gd name="connsiteX3" fmla="*/ 155981 w 935885"/>
              <a:gd name="connsiteY3" fmla="*/ 0 h 3305014"/>
              <a:gd name="connsiteX4" fmla="*/ 389952 w 935885"/>
              <a:gd name="connsiteY4" fmla="*/ 0 h 3305014"/>
              <a:gd name="connsiteX5" fmla="*/ 779901 w 935885"/>
              <a:gd name="connsiteY5" fmla="*/ 0 h 3305014"/>
              <a:gd name="connsiteX6" fmla="*/ 935885 w 935885"/>
              <a:gd name="connsiteY6" fmla="*/ 155984 h 3305014"/>
              <a:gd name="connsiteX7" fmla="*/ 935885 w 935885"/>
              <a:gd name="connsiteY7" fmla="*/ 1927925 h 3305014"/>
              <a:gd name="connsiteX8" fmla="*/ 935885 w 935885"/>
              <a:gd name="connsiteY8" fmla="*/ 1927925 h 3305014"/>
              <a:gd name="connsiteX9" fmla="*/ 935885 w 935885"/>
              <a:gd name="connsiteY9" fmla="*/ 2754178 h 3305014"/>
              <a:gd name="connsiteX10" fmla="*/ 935885 w 935885"/>
              <a:gd name="connsiteY10" fmla="*/ 3149030 h 3305014"/>
              <a:gd name="connsiteX11" fmla="*/ 779901 w 935885"/>
              <a:gd name="connsiteY11" fmla="*/ 3305014 h 3305014"/>
              <a:gd name="connsiteX12" fmla="*/ 389952 w 935885"/>
              <a:gd name="connsiteY12" fmla="*/ 3305014 h 3305014"/>
              <a:gd name="connsiteX13" fmla="*/ 352258 w 935885"/>
              <a:gd name="connsiteY13" fmla="*/ 4157608 h 3305014"/>
              <a:gd name="connsiteX14" fmla="*/ 155981 w 935885"/>
              <a:gd name="connsiteY14" fmla="*/ 3305014 h 3305014"/>
              <a:gd name="connsiteX15" fmla="*/ 155984 w 935885"/>
              <a:gd name="connsiteY15" fmla="*/ 3305014 h 3305014"/>
              <a:gd name="connsiteX16" fmla="*/ 0 w 935885"/>
              <a:gd name="connsiteY16" fmla="*/ 3149030 h 3305014"/>
              <a:gd name="connsiteX17" fmla="*/ 0 w 935885"/>
              <a:gd name="connsiteY17" fmla="*/ 2754178 h 3305014"/>
              <a:gd name="connsiteX18" fmla="*/ 0 w 935885"/>
              <a:gd name="connsiteY18" fmla="*/ 1927925 h 3305014"/>
              <a:gd name="connsiteX19" fmla="*/ 0 w 935885"/>
              <a:gd name="connsiteY19" fmla="*/ 1927925 h 3305014"/>
              <a:gd name="connsiteX20" fmla="*/ 0 w 935885"/>
              <a:gd name="connsiteY20" fmla="*/ 155984 h 3305014"/>
              <a:gd name="connsiteX0" fmla="*/ 0 w 935885"/>
              <a:gd name="connsiteY0" fmla="*/ 1927925 h 4157608"/>
              <a:gd name="connsiteX1" fmla="*/ 155984 w 935885"/>
              <a:gd name="connsiteY1" fmla="*/ 0 h 4157608"/>
              <a:gd name="connsiteX2" fmla="*/ 155981 w 935885"/>
              <a:gd name="connsiteY2" fmla="*/ 0 h 4157608"/>
              <a:gd name="connsiteX3" fmla="*/ 155981 w 935885"/>
              <a:gd name="connsiteY3" fmla="*/ 0 h 4157608"/>
              <a:gd name="connsiteX4" fmla="*/ 389952 w 935885"/>
              <a:gd name="connsiteY4" fmla="*/ 0 h 4157608"/>
              <a:gd name="connsiteX5" fmla="*/ 779901 w 935885"/>
              <a:gd name="connsiteY5" fmla="*/ 0 h 4157608"/>
              <a:gd name="connsiteX6" fmla="*/ 935885 w 935885"/>
              <a:gd name="connsiteY6" fmla="*/ 155984 h 4157608"/>
              <a:gd name="connsiteX7" fmla="*/ 935885 w 935885"/>
              <a:gd name="connsiteY7" fmla="*/ 1927925 h 4157608"/>
              <a:gd name="connsiteX8" fmla="*/ 935885 w 935885"/>
              <a:gd name="connsiteY8" fmla="*/ 1927925 h 4157608"/>
              <a:gd name="connsiteX9" fmla="*/ 935885 w 935885"/>
              <a:gd name="connsiteY9" fmla="*/ 2754178 h 4157608"/>
              <a:gd name="connsiteX10" fmla="*/ 935885 w 935885"/>
              <a:gd name="connsiteY10" fmla="*/ 3149030 h 4157608"/>
              <a:gd name="connsiteX11" fmla="*/ 779901 w 935885"/>
              <a:gd name="connsiteY11" fmla="*/ 3305014 h 4157608"/>
              <a:gd name="connsiteX12" fmla="*/ 389952 w 935885"/>
              <a:gd name="connsiteY12" fmla="*/ 3305014 h 4157608"/>
              <a:gd name="connsiteX13" fmla="*/ 352258 w 935885"/>
              <a:gd name="connsiteY13" fmla="*/ 4157608 h 4157608"/>
              <a:gd name="connsiteX14" fmla="*/ 155981 w 935885"/>
              <a:gd name="connsiteY14" fmla="*/ 3305014 h 4157608"/>
              <a:gd name="connsiteX15" fmla="*/ 155984 w 935885"/>
              <a:gd name="connsiteY15" fmla="*/ 3305014 h 4157608"/>
              <a:gd name="connsiteX16" fmla="*/ 0 w 935885"/>
              <a:gd name="connsiteY16" fmla="*/ 3149030 h 4157608"/>
              <a:gd name="connsiteX17" fmla="*/ 0 w 935885"/>
              <a:gd name="connsiteY17" fmla="*/ 2754178 h 4157608"/>
              <a:gd name="connsiteX18" fmla="*/ 0 w 935885"/>
              <a:gd name="connsiteY18" fmla="*/ 1927925 h 4157608"/>
              <a:gd name="connsiteX19" fmla="*/ 0 w 935885"/>
              <a:gd name="connsiteY19" fmla="*/ 1927925 h 4157608"/>
              <a:gd name="connsiteX0" fmla="*/ 0 w 935885"/>
              <a:gd name="connsiteY0" fmla="*/ 1927925 h 4157608"/>
              <a:gd name="connsiteX1" fmla="*/ 155984 w 935885"/>
              <a:gd name="connsiteY1" fmla="*/ 0 h 4157608"/>
              <a:gd name="connsiteX2" fmla="*/ 155981 w 935885"/>
              <a:gd name="connsiteY2" fmla="*/ 0 h 4157608"/>
              <a:gd name="connsiteX3" fmla="*/ 155981 w 935885"/>
              <a:gd name="connsiteY3" fmla="*/ 0 h 4157608"/>
              <a:gd name="connsiteX4" fmla="*/ 389952 w 935885"/>
              <a:gd name="connsiteY4" fmla="*/ 0 h 4157608"/>
              <a:gd name="connsiteX5" fmla="*/ 779901 w 935885"/>
              <a:gd name="connsiteY5" fmla="*/ 0 h 4157608"/>
              <a:gd name="connsiteX6" fmla="*/ 935885 w 935885"/>
              <a:gd name="connsiteY6" fmla="*/ 1927925 h 4157608"/>
              <a:gd name="connsiteX7" fmla="*/ 935885 w 935885"/>
              <a:gd name="connsiteY7" fmla="*/ 1927925 h 4157608"/>
              <a:gd name="connsiteX8" fmla="*/ 935885 w 935885"/>
              <a:gd name="connsiteY8" fmla="*/ 2754178 h 4157608"/>
              <a:gd name="connsiteX9" fmla="*/ 935885 w 935885"/>
              <a:gd name="connsiteY9" fmla="*/ 3149030 h 4157608"/>
              <a:gd name="connsiteX10" fmla="*/ 779901 w 935885"/>
              <a:gd name="connsiteY10" fmla="*/ 3305014 h 4157608"/>
              <a:gd name="connsiteX11" fmla="*/ 389952 w 935885"/>
              <a:gd name="connsiteY11" fmla="*/ 3305014 h 4157608"/>
              <a:gd name="connsiteX12" fmla="*/ 352258 w 935885"/>
              <a:gd name="connsiteY12" fmla="*/ 4157608 h 4157608"/>
              <a:gd name="connsiteX13" fmla="*/ 155981 w 935885"/>
              <a:gd name="connsiteY13" fmla="*/ 3305014 h 4157608"/>
              <a:gd name="connsiteX14" fmla="*/ 155984 w 935885"/>
              <a:gd name="connsiteY14" fmla="*/ 3305014 h 4157608"/>
              <a:gd name="connsiteX15" fmla="*/ 0 w 935885"/>
              <a:gd name="connsiteY15" fmla="*/ 3149030 h 4157608"/>
              <a:gd name="connsiteX16" fmla="*/ 0 w 935885"/>
              <a:gd name="connsiteY16" fmla="*/ 2754178 h 4157608"/>
              <a:gd name="connsiteX17" fmla="*/ 0 w 935885"/>
              <a:gd name="connsiteY17" fmla="*/ 1927925 h 4157608"/>
              <a:gd name="connsiteX18" fmla="*/ 0 w 935885"/>
              <a:gd name="connsiteY18" fmla="*/ 1927925 h 4157608"/>
              <a:gd name="connsiteX0" fmla="*/ 0 w 935885"/>
              <a:gd name="connsiteY0" fmla="*/ 2070734 h 4300417"/>
              <a:gd name="connsiteX1" fmla="*/ 155984 w 935885"/>
              <a:gd name="connsiteY1" fmla="*/ 142809 h 4300417"/>
              <a:gd name="connsiteX2" fmla="*/ 155981 w 935885"/>
              <a:gd name="connsiteY2" fmla="*/ 142809 h 4300417"/>
              <a:gd name="connsiteX3" fmla="*/ 155981 w 935885"/>
              <a:gd name="connsiteY3" fmla="*/ 142809 h 4300417"/>
              <a:gd name="connsiteX4" fmla="*/ 389952 w 935885"/>
              <a:gd name="connsiteY4" fmla="*/ 142809 h 4300417"/>
              <a:gd name="connsiteX5" fmla="*/ 779901 w 935885"/>
              <a:gd name="connsiteY5" fmla="*/ 142809 h 4300417"/>
              <a:gd name="connsiteX6" fmla="*/ 935885 w 935885"/>
              <a:gd name="connsiteY6" fmla="*/ 2070734 h 4300417"/>
              <a:gd name="connsiteX7" fmla="*/ 935885 w 935885"/>
              <a:gd name="connsiteY7" fmla="*/ 2070734 h 4300417"/>
              <a:gd name="connsiteX8" fmla="*/ 935885 w 935885"/>
              <a:gd name="connsiteY8" fmla="*/ 2896987 h 4300417"/>
              <a:gd name="connsiteX9" fmla="*/ 935885 w 935885"/>
              <a:gd name="connsiteY9" fmla="*/ 3291839 h 4300417"/>
              <a:gd name="connsiteX10" fmla="*/ 779901 w 935885"/>
              <a:gd name="connsiteY10" fmla="*/ 3447823 h 4300417"/>
              <a:gd name="connsiteX11" fmla="*/ 389952 w 935885"/>
              <a:gd name="connsiteY11" fmla="*/ 3447823 h 4300417"/>
              <a:gd name="connsiteX12" fmla="*/ 352258 w 935885"/>
              <a:gd name="connsiteY12" fmla="*/ 4300417 h 4300417"/>
              <a:gd name="connsiteX13" fmla="*/ 155981 w 935885"/>
              <a:gd name="connsiteY13" fmla="*/ 3447823 h 4300417"/>
              <a:gd name="connsiteX14" fmla="*/ 155984 w 935885"/>
              <a:gd name="connsiteY14" fmla="*/ 3447823 h 4300417"/>
              <a:gd name="connsiteX15" fmla="*/ 0 w 935885"/>
              <a:gd name="connsiteY15" fmla="*/ 3291839 h 4300417"/>
              <a:gd name="connsiteX16" fmla="*/ 0 w 935885"/>
              <a:gd name="connsiteY16" fmla="*/ 2896987 h 4300417"/>
              <a:gd name="connsiteX17" fmla="*/ 0 w 935885"/>
              <a:gd name="connsiteY17" fmla="*/ 2070734 h 4300417"/>
              <a:gd name="connsiteX18" fmla="*/ 0 w 935885"/>
              <a:gd name="connsiteY18" fmla="*/ 2070734 h 4300417"/>
              <a:gd name="connsiteX0" fmla="*/ 0 w 935885"/>
              <a:gd name="connsiteY0" fmla="*/ 2070734 h 4300417"/>
              <a:gd name="connsiteX1" fmla="*/ 155984 w 935885"/>
              <a:gd name="connsiteY1" fmla="*/ 142809 h 4300417"/>
              <a:gd name="connsiteX2" fmla="*/ 155981 w 935885"/>
              <a:gd name="connsiteY2" fmla="*/ 142809 h 4300417"/>
              <a:gd name="connsiteX3" fmla="*/ 155981 w 935885"/>
              <a:gd name="connsiteY3" fmla="*/ 142809 h 4300417"/>
              <a:gd name="connsiteX4" fmla="*/ 389952 w 935885"/>
              <a:gd name="connsiteY4" fmla="*/ 142809 h 4300417"/>
              <a:gd name="connsiteX5" fmla="*/ 779901 w 935885"/>
              <a:gd name="connsiteY5" fmla="*/ 142809 h 4300417"/>
              <a:gd name="connsiteX6" fmla="*/ 935885 w 935885"/>
              <a:gd name="connsiteY6" fmla="*/ 2070734 h 4300417"/>
              <a:gd name="connsiteX7" fmla="*/ 935885 w 935885"/>
              <a:gd name="connsiteY7" fmla="*/ 2070734 h 4300417"/>
              <a:gd name="connsiteX8" fmla="*/ 935885 w 935885"/>
              <a:gd name="connsiteY8" fmla="*/ 2896987 h 4300417"/>
              <a:gd name="connsiteX9" fmla="*/ 935885 w 935885"/>
              <a:gd name="connsiteY9" fmla="*/ 3291839 h 4300417"/>
              <a:gd name="connsiteX10" fmla="*/ 779901 w 935885"/>
              <a:gd name="connsiteY10" fmla="*/ 3447823 h 4300417"/>
              <a:gd name="connsiteX11" fmla="*/ 389952 w 935885"/>
              <a:gd name="connsiteY11" fmla="*/ 3447823 h 4300417"/>
              <a:gd name="connsiteX12" fmla="*/ 352258 w 935885"/>
              <a:gd name="connsiteY12" fmla="*/ 4300417 h 4300417"/>
              <a:gd name="connsiteX13" fmla="*/ 155981 w 935885"/>
              <a:gd name="connsiteY13" fmla="*/ 3447823 h 4300417"/>
              <a:gd name="connsiteX14" fmla="*/ 155984 w 935885"/>
              <a:gd name="connsiteY14" fmla="*/ 3447823 h 4300417"/>
              <a:gd name="connsiteX15" fmla="*/ 0 w 935885"/>
              <a:gd name="connsiteY15" fmla="*/ 3291839 h 4300417"/>
              <a:gd name="connsiteX16" fmla="*/ 0 w 935885"/>
              <a:gd name="connsiteY16" fmla="*/ 2896987 h 4300417"/>
              <a:gd name="connsiteX17" fmla="*/ 0 w 935885"/>
              <a:gd name="connsiteY17" fmla="*/ 2070734 h 4300417"/>
              <a:gd name="connsiteX18" fmla="*/ 0 w 935885"/>
              <a:gd name="connsiteY18" fmla="*/ 2070734 h 4300417"/>
              <a:gd name="connsiteX0" fmla="*/ 0 w 935885"/>
              <a:gd name="connsiteY0" fmla="*/ 2070734 h 4300417"/>
              <a:gd name="connsiteX1" fmla="*/ 155984 w 935885"/>
              <a:gd name="connsiteY1" fmla="*/ 142809 h 4300417"/>
              <a:gd name="connsiteX2" fmla="*/ 155981 w 935885"/>
              <a:gd name="connsiteY2" fmla="*/ 142809 h 4300417"/>
              <a:gd name="connsiteX3" fmla="*/ 155981 w 935885"/>
              <a:gd name="connsiteY3" fmla="*/ 142809 h 4300417"/>
              <a:gd name="connsiteX4" fmla="*/ 389952 w 935885"/>
              <a:gd name="connsiteY4" fmla="*/ 142809 h 4300417"/>
              <a:gd name="connsiteX5" fmla="*/ 779901 w 935885"/>
              <a:gd name="connsiteY5" fmla="*/ 142809 h 4300417"/>
              <a:gd name="connsiteX6" fmla="*/ 935885 w 935885"/>
              <a:gd name="connsiteY6" fmla="*/ 2070734 h 4300417"/>
              <a:gd name="connsiteX7" fmla="*/ 935885 w 935885"/>
              <a:gd name="connsiteY7" fmla="*/ 2070734 h 4300417"/>
              <a:gd name="connsiteX8" fmla="*/ 935885 w 935885"/>
              <a:gd name="connsiteY8" fmla="*/ 2896987 h 4300417"/>
              <a:gd name="connsiteX9" fmla="*/ 935885 w 935885"/>
              <a:gd name="connsiteY9" fmla="*/ 3291839 h 4300417"/>
              <a:gd name="connsiteX10" fmla="*/ 779901 w 935885"/>
              <a:gd name="connsiteY10" fmla="*/ 3447823 h 4300417"/>
              <a:gd name="connsiteX11" fmla="*/ 389952 w 935885"/>
              <a:gd name="connsiteY11" fmla="*/ 3447823 h 4300417"/>
              <a:gd name="connsiteX12" fmla="*/ 352258 w 935885"/>
              <a:gd name="connsiteY12" fmla="*/ 4300417 h 4300417"/>
              <a:gd name="connsiteX13" fmla="*/ 155981 w 935885"/>
              <a:gd name="connsiteY13" fmla="*/ 3447823 h 4300417"/>
              <a:gd name="connsiteX14" fmla="*/ 155984 w 935885"/>
              <a:gd name="connsiteY14" fmla="*/ 3447823 h 4300417"/>
              <a:gd name="connsiteX15" fmla="*/ 0 w 935885"/>
              <a:gd name="connsiteY15" fmla="*/ 3291839 h 4300417"/>
              <a:gd name="connsiteX16" fmla="*/ 0 w 935885"/>
              <a:gd name="connsiteY16" fmla="*/ 2896987 h 4300417"/>
              <a:gd name="connsiteX17" fmla="*/ 0 w 935885"/>
              <a:gd name="connsiteY17" fmla="*/ 2070734 h 4300417"/>
              <a:gd name="connsiteX18" fmla="*/ 0 w 935885"/>
              <a:gd name="connsiteY18" fmla="*/ 2070734 h 4300417"/>
              <a:gd name="connsiteX0" fmla="*/ 0 w 935885"/>
              <a:gd name="connsiteY0" fmla="*/ 1927925 h 4157608"/>
              <a:gd name="connsiteX1" fmla="*/ 155984 w 935885"/>
              <a:gd name="connsiteY1" fmla="*/ 0 h 4157608"/>
              <a:gd name="connsiteX2" fmla="*/ 155981 w 935885"/>
              <a:gd name="connsiteY2" fmla="*/ 0 h 4157608"/>
              <a:gd name="connsiteX3" fmla="*/ 155981 w 935885"/>
              <a:gd name="connsiteY3" fmla="*/ 0 h 4157608"/>
              <a:gd name="connsiteX4" fmla="*/ 779901 w 935885"/>
              <a:gd name="connsiteY4" fmla="*/ 0 h 4157608"/>
              <a:gd name="connsiteX5" fmla="*/ 935885 w 935885"/>
              <a:gd name="connsiteY5" fmla="*/ 1927925 h 4157608"/>
              <a:gd name="connsiteX6" fmla="*/ 935885 w 935885"/>
              <a:gd name="connsiteY6" fmla="*/ 1927925 h 4157608"/>
              <a:gd name="connsiteX7" fmla="*/ 935885 w 935885"/>
              <a:gd name="connsiteY7" fmla="*/ 2754178 h 4157608"/>
              <a:gd name="connsiteX8" fmla="*/ 935885 w 935885"/>
              <a:gd name="connsiteY8" fmla="*/ 3149030 h 4157608"/>
              <a:gd name="connsiteX9" fmla="*/ 779901 w 935885"/>
              <a:gd name="connsiteY9" fmla="*/ 3305014 h 4157608"/>
              <a:gd name="connsiteX10" fmla="*/ 389952 w 935885"/>
              <a:gd name="connsiteY10" fmla="*/ 3305014 h 4157608"/>
              <a:gd name="connsiteX11" fmla="*/ 352258 w 935885"/>
              <a:gd name="connsiteY11" fmla="*/ 4157608 h 4157608"/>
              <a:gd name="connsiteX12" fmla="*/ 155981 w 935885"/>
              <a:gd name="connsiteY12" fmla="*/ 3305014 h 4157608"/>
              <a:gd name="connsiteX13" fmla="*/ 155984 w 935885"/>
              <a:gd name="connsiteY13" fmla="*/ 3305014 h 4157608"/>
              <a:gd name="connsiteX14" fmla="*/ 0 w 935885"/>
              <a:gd name="connsiteY14" fmla="*/ 3149030 h 4157608"/>
              <a:gd name="connsiteX15" fmla="*/ 0 w 935885"/>
              <a:gd name="connsiteY15" fmla="*/ 2754178 h 4157608"/>
              <a:gd name="connsiteX16" fmla="*/ 0 w 935885"/>
              <a:gd name="connsiteY16" fmla="*/ 1927925 h 4157608"/>
              <a:gd name="connsiteX17" fmla="*/ 0 w 935885"/>
              <a:gd name="connsiteY17" fmla="*/ 1927925 h 4157608"/>
              <a:gd name="connsiteX0" fmla="*/ 0 w 935885"/>
              <a:gd name="connsiteY0" fmla="*/ 2128340 h 4358023"/>
              <a:gd name="connsiteX1" fmla="*/ 155984 w 935885"/>
              <a:gd name="connsiteY1" fmla="*/ 200415 h 4358023"/>
              <a:gd name="connsiteX2" fmla="*/ 155981 w 935885"/>
              <a:gd name="connsiteY2" fmla="*/ 200415 h 4358023"/>
              <a:gd name="connsiteX3" fmla="*/ 260759 w 935885"/>
              <a:gd name="connsiteY3" fmla="*/ 19437 h 4358023"/>
              <a:gd name="connsiteX4" fmla="*/ 779901 w 935885"/>
              <a:gd name="connsiteY4" fmla="*/ 200415 h 4358023"/>
              <a:gd name="connsiteX5" fmla="*/ 935885 w 935885"/>
              <a:gd name="connsiteY5" fmla="*/ 2128340 h 4358023"/>
              <a:gd name="connsiteX6" fmla="*/ 935885 w 935885"/>
              <a:gd name="connsiteY6" fmla="*/ 2128340 h 4358023"/>
              <a:gd name="connsiteX7" fmla="*/ 935885 w 935885"/>
              <a:gd name="connsiteY7" fmla="*/ 2954593 h 4358023"/>
              <a:gd name="connsiteX8" fmla="*/ 935885 w 935885"/>
              <a:gd name="connsiteY8" fmla="*/ 3349445 h 4358023"/>
              <a:gd name="connsiteX9" fmla="*/ 779901 w 935885"/>
              <a:gd name="connsiteY9" fmla="*/ 3505429 h 4358023"/>
              <a:gd name="connsiteX10" fmla="*/ 389952 w 935885"/>
              <a:gd name="connsiteY10" fmla="*/ 3505429 h 4358023"/>
              <a:gd name="connsiteX11" fmla="*/ 352258 w 935885"/>
              <a:gd name="connsiteY11" fmla="*/ 4358023 h 4358023"/>
              <a:gd name="connsiteX12" fmla="*/ 155981 w 935885"/>
              <a:gd name="connsiteY12" fmla="*/ 3505429 h 4358023"/>
              <a:gd name="connsiteX13" fmla="*/ 155984 w 935885"/>
              <a:gd name="connsiteY13" fmla="*/ 3505429 h 4358023"/>
              <a:gd name="connsiteX14" fmla="*/ 0 w 935885"/>
              <a:gd name="connsiteY14" fmla="*/ 3349445 h 4358023"/>
              <a:gd name="connsiteX15" fmla="*/ 0 w 935885"/>
              <a:gd name="connsiteY15" fmla="*/ 2954593 h 4358023"/>
              <a:gd name="connsiteX16" fmla="*/ 0 w 935885"/>
              <a:gd name="connsiteY16" fmla="*/ 2128340 h 4358023"/>
              <a:gd name="connsiteX17" fmla="*/ 0 w 935885"/>
              <a:gd name="connsiteY17" fmla="*/ 2128340 h 4358023"/>
              <a:gd name="connsiteX0" fmla="*/ 0 w 935885"/>
              <a:gd name="connsiteY0" fmla="*/ 2308928 h 4538611"/>
              <a:gd name="connsiteX1" fmla="*/ 155984 w 935885"/>
              <a:gd name="connsiteY1" fmla="*/ 381003 h 4538611"/>
              <a:gd name="connsiteX2" fmla="*/ 155981 w 935885"/>
              <a:gd name="connsiteY2" fmla="*/ 381003 h 4538611"/>
              <a:gd name="connsiteX3" fmla="*/ 165509 w 935885"/>
              <a:gd name="connsiteY3" fmla="*/ 0 h 4538611"/>
              <a:gd name="connsiteX4" fmla="*/ 779901 w 935885"/>
              <a:gd name="connsiteY4" fmla="*/ 381003 h 4538611"/>
              <a:gd name="connsiteX5" fmla="*/ 935885 w 935885"/>
              <a:gd name="connsiteY5" fmla="*/ 2308928 h 4538611"/>
              <a:gd name="connsiteX6" fmla="*/ 935885 w 935885"/>
              <a:gd name="connsiteY6" fmla="*/ 2308928 h 4538611"/>
              <a:gd name="connsiteX7" fmla="*/ 935885 w 935885"/>
              <a:gd name="connsiteY7" fmla="*/ 3135181 h 4538611"/>
              <a:gd name="connsiteX8" fmla="*/ 935885 w 935885"/>
              <a:gd name="connsiteY8" fmla="*/ 3530033 h 4538611"/>
              <a:gd name="connsiteX9" fmla="*/ 779901 w 935885"/>
              <a:gd name="connsiteY9" fmla="*/ 3686017 h 4538611"/>
              <a:gd name="connsiteX10" fmla="*/ 389952 w 935885"/>
              <a:gd name="connsiteY10" fmla="*/ 3686017 h 4538611"/>
              <a:gd name="connsiteX11" fmla="*/ 352258 w 935885"/>
              <a:gd name="connsiteY11" fmla="*/ 4538611 h 4538611"/>
              <a:gd name="connsiteX12" fmla="*/ 155981 w 935885"/>
              <a:gd name="connsiteY12" fmla="*/ 3686017 h 4538611"/>
              <a:gd name="connsiteX13" fmla="*/ 155984 w 935885"/>
              <a:gd name="connsiteY13" fmla="*/ 3686017 h 4538611"/>
              <a:gd name="connsiteX14" fmla="*/ 0 w 935885"/>
              <a:gd name="connsiteY14" fmla="*/ 3530033 h 4538611"/>
              <a:gd name="connsiteX15" fmla="*/ 0 w 935885"/>
              <a:gd name="connsiteY15" fmla="*/ 3135181 h 4538611"/>
              <a:gd name="connsiteX16" fmla="*/ 0 w 935885"/>
              <a:gd name="connsiteY16" fmla="*/ 2308928 h 4538611"/>
              <a:gd name="connsiteX17" fmla="*/ 0 w 935885"/>
              <a:gd name="connsiteY17" fmla="*/ 2308928 h 4538611"/>
              <a:gd name="connsiteX0" fmla="*/ 0 w 935885"/>
              <a:gd name="connsiteY0" fmla="*/ 2308928 h 4538611"/>
              <a:gd name="connsiteX1" fmla="*/ 155984 w 935885"/>
              <a:gd name="connsiteY1" fmla="*/ 381003 h 4538611"/>
              <a:gd name="connsiteX2" fmla="*/ 165509 w 935885"/>
              <a:gd name="connsiteY2" fmla="*/ 0 h 4538611"/>
              <a:gd name="connsiteX3" fmla="*/ 779901 w 935885"/>
              <a:gd name="connsiteY3" fmla="*/ 381003 h 4538611"/>
              <a:gd name="connsiteX4" fmla="*/ 935885 w 935885"/>
              <a:gd name="connsiteY4" fmla="*/ 2308928 h 4538611"/>
              <a:gd name="connsiteX5" fmla="*/ 935885 w 935885"/>
              <a:gd name="connsiteY5" fmla="*/ 2308928 h 4538611"/>
              <a:gd name="connsiteX6" fmla="*/ 935885 w 935885"/>
              <a:gd name="connsiteY6" fmla="*/ 3135181 h 4538611"/>
              <a:gd name="connsiteX7" fmla="*/ 935885 w 935885"/>
              <a:gd name="connsiteY7" fmla="*/ 3530033 h 4538611"/>
              <a:gd name="connsiteX8" fmla="*/ 779901 w 935885"/>
              <a:gd name="connsiteY8" fmla="*/ 3686017 h 4538611"/>
              <a:gd name="connsiteX9" fmla="*/ 389952 w 935885"/>
              <a:gd name="connsiteY9" fmla="*/ 3686017 h 4538611"/>
              <a:gd name="connsiteX10" fmla="*/ 352258 w 935885"/>
              <a:gd name="connsiteY10" fmla="*/ 4538611 h 4538611"/>
              <a:gd name="connsiteX11" fmla="*/ 155981 w 935885"/>
              <a:gd name="connsiteY11" fmla="*/ 3686017 h 4538611"/>
              <a:gd name="connsiteX12" fmla="*/ 155984 w 935885"/>
              <a:gd name="connsiteY12" fmla="*/ 3686017 h 4538611"/>
              <a:gd name="connsiteX13" fmla="*/ 0 w 935885"/>
              <a:gd name="connsiteY13" fmla="*/ 3530033 h 4538611"/>
              <a:gd name="connsiteX14" fmla="*/ 0 w 935885"/>
              <a:gd name="connsiteY14" fmla="*/ 3135181 h 4538611"/>
              <a:gd name="connsiteX15" fmla="*/ 0 w 935885"/>
              <a:gd name="connsiteY15" fmla="*/ 2308928 h 4538611"/>
              <a:gd name="connsiteX16" fmla="*/ 0 w 935885"/>
              <a:gd name="connsiteY16" fmla="*/ 2308928 h 4538611"/>
              <a:gd name="connsiteX0" fmla="*/ 15466 w 951351"/>
              <a:gd name="connsiteY0" fmla="*/ 2309139 h 4538822"/>
              <a:gd name="connsiteX1" fmla="*/ 0 w 951351"/>
              <a:gd name="connsiteY1" fmla="*/ 390739 h 4538822"/>
              <a:gd name="connsiteX2" fmla="*/ 180975 w 951351"/>
              <a:gd name="connsiteY2" fmla="*/ 211 h 4538822"/>
              <a:gd name="connsiteX3" fmla="*/ 795367 w 951351"/>
              <a:gd name="connsiteY3" fmla="*/ 381214 h 4538822"/>
              <a:gd name="connsiteX4" fmla="*/ 951351 w 951351"/>
              <a:gd name="connsiteY4" fmla="*/ 2309139 h 4538822"/>
              <a:gd name="connsiteX5" fmla="*/ 951351 w 951351"/>
              <a:gd name="connsiteY5" fmla="*/ 2309139 h 4538822"/>
              <a:gd name="connsiteX6" fmla="*/ 951351 w 951351"/>
              <a:gd name="connsiteY6" fmla="*/ 3135392 h 4538822"/>
              <a:gd name="connsiteX7" fmla="*/ 951351 w 951351"/>
              <a:gd name="connsiteY7" fmla="*/ 3530244 h 4538822"/>
              <a:gd name="connsiteX8" fmla="*/ 795367 w 951351"/>
              <a:gd name="connsiteY8" fmla="*/ 3686228 h 4538822"/>
              <a:gd name="connsiteX9" fmla="*/ 405418 w 951351"/>
              <a:gd name="connsiteY9" fmla="*/ 3686228 h 4538822"/>
              <a:gd name="connsiteX10" fmla="*/ 367724 w 951351"/>
              <a:gd name="connsiteY10" fmla="*/ 4538822 h 4538822"/>
              <a:gd name="connsiteX11" fmla="*/ 171447 w 951351"/>
              <a:gd name="connsiteY11" fmla="*/ 3686228 h 4538822"/>
              <a:gd name="connsiteX12" fmla="*/ 171450 w 951351"/>
              <a:gd name="connsiteY12" fmla="*/ 3686228 h 4538822"/>
              <a:gd name="connsiteX13" fmla="*/ 15466 w 951351"/>
              <a:gd name="connsiteY13" fmla="*/ 3530244 h 4538822"/>
              <a:gd name="connsiteX14" fmla="*/ 15466 w 951351"/>
              <a:gd name="connsiteY14" fmla="*/ 3135392 h 4538822"/>
              <a:gd name="connsiteX15" fmla="*/ 15466 w 951351"/>
              <a:gd name="connsiteY15" fmla="*/ 2309139 h 4538822"/>
              <a:gd name="connsiteX16" fmla="*/ 15466 w 951351"/>
              <a:gd name="connsiteY16" fmla="*/ 2309139 h 4538822"/>
              <a:gd name="connsiteX0" fmla="*/ 0 w 935885"/>
              <a:gd name="connsiteY0" fmla="*/ 2309139 h 4538822"/>
              <a:gd name="connsiteX1" fmla="*/ 165509 w 935885"/>
              <a:gd name="connsiteY1" fmla="*/ 211 h 4538822"/>
              <a:gd name="connsiteX2" fmla="*/ 779901 w 935885"/>
              <a:gd name="connsiteY2" fmla="*/ 381214 h 4538822"/>
              <a:gd name="connsiteX3" fmla="*/ 935885 w 935885"/>
              <a:gd name="connsiteY3" fmla="*/ 2309139 h 4538822"/>
              <a:gd name="connsiteX4" fmla="*/ 935885 w 935885"/>
              <a:gd name="connsiteY4" fmla="*/ 2309139 h 4538822"/>
              <a:gd name="connsiteX5" fmla="*/ 935885 w 935885"/>
              <a:gd name="connsiteY5" fmla="*/ 3135392 h 4538822"/>
              <a:gd name="connsiteX6" fmla="*/ 935885 w 935885"/>
              <a:gd name="connsiteY6" fmla="*/ 3530244 h 4538822"/>
              <a:gd name="connsiteX7" fmla="*/ 779901 w 935885"/>
              <a:gd name="connsiteY7" fmla="*/ 3686228 h 4538822"/>
              <a:gd name="connsiteX8" fmla="*/ 389952 w 935885"/>
              <a:gd name="connsiteY8" fmla="*/ 3686228 h 4538822"/>
              <a:gd name="connsiteX9" fmla="*/ 352258 w 935885"/>
              <a:gd name="connsiteY9" fmla="*/ 4538822 h 4538822"/>
              <a:gd name="connsiteX10" fmla="*/ 155981 w 935885"/>
              <a:gd name="connsiteY10" fmla="*/ 3686228 h 4538822"/>
              <a:gd name="connsiteX11" fmla="*/ 155984 w 935885"/>
              <a:gd name="connsiteY11" fmla="*/ 3686228 h 4538822"/>
              <a:gd name="connsiteX12" fmla="*/ 0 w 935885"/>
              <a:gd name="connsiteY12" fmla="*/ 3530244 h 4538822"/>
              <a:gd name="connsiteX13" fmla="*/ 0 w 935885"/>
              <a:gd name="connsiteY13" fmla="*/ 3135392 h 4538822"/>
              <a:gd name="connsiteX14" fmla="*/ 0 w 935885"/>
              <a:gd name="connsiteY14" fmla="*/ 2309139 h 4538822"/>
              <a:gd name="connsiteX15" fmla="*/ 0 w 935885"/>
              <a:gd name="connsiteY15" fmla="*/ 2309139 h 4538822"/>
              <a:gd name="connsiteX0" fmla="*/ 0 w 935885"/>
              <a:gd name="connsiteY0" fmla="*/ 2022971 h 4252654"/>
              <a:gd name="connsiteX1" fmla="*/ 194087 w 935885"/>
              <a:gd name="connsiteY1" fmla="*/ 276019 h 4252654"/>
              <a:gd name="connsiteX2" fmla="*/ 779901 w 935885"/>
              <a:gd name="connsiteY2" fmla="*/ 95046 h 4252654"/>
              <a:gd name="connsiteX3" fmla="*/ 935885 w 935885"/>
              <a:gd name="connsiteY3" fmla="*/ 2022971 h 4252654"/>
              <a:gd name="connsiteX4" fmla="*/ 935885 w 935885"/>
              <a:gd name="connsiteY4" fmla="*/ 2022971 h 4252654"/>
              <a:gd name="connsiteX5" fmla="*/ 935885 w 935885"/>
              <a:gd name="connsiteY5" fmla="*/ 2849224 h 4252654"/>
              <a:gd name="connsiteX6" fmla="*/ 935885 w 935885"/>
              <a:gd name="connsiteY6" fmla="*/ 3244076 h 4252654"/>
              <a:gd name="connsiteX7" fmla="*/ 779901 w 935885"/>
              <a:gd name="connsiteY7" fmla="*/ 3400060 h 4252654"/>
              <a:gd name="connsiteX8" fmla="*/ 389952 w 935885"/>
              <a:gd name="connsiteY8" fmla="*/ 3400060 h 4252654"/>
              <a:gd name="connsiteX9" fmla="*/ 352258 w 935885"/>
              <a:gd name="connsiteY9" fmla="*/ 4252654 h 4252654"/>
              <a:gd name="connsiteX10" fmla="*/ 155981 w 935885"/>
              <a:gd name="connsiteY10" fmla="*/ 3400060 h 4252654"/>
              <a:gd name="connsiteX11" fmla="*/ 155984 w 935885"/>
              <a:gd name="connsiteY11" fmla="*/ 3400060 h 4252654"/>
              <a:gd name="connsiteX12" fmla="*/ 0 w 935885"/>
              <a:gd name="connsiteY12" fmla="*/ 3244076 h 4252654"/>
              <a:gd name="connsiteX13" fmla="*/ 0 w 935885"/>
              <a:gd name="connsiteY13" fmla="*/ 2849224 h 4252654"/>
              <a:gd name="connsiteX14" fmla="*/ 0 w 935885"/>
              <a:gd name="connsiteY14" fmla="*/ 2022971 h 4252654"/>
              <a:gd name="connsiteX15" fmla="*/ 0 w 935885"/>
              <a:gd name="connsiteY15" fmla="*/ 2022971 h 4252654"/>
              <a:gd name="connsiteX0" fmla="*/ 0 w 935885"/>
              <a:gd name="connsiteY0" fmla="*/ 2083348 h 4313031"/>
              <a:gd name="connsiteX1" fmla="*/ 194087 w 935885"/>
              <a:gd name="connsiteY1" fmla="*/ 336396 h 4313031"/>
              <a:gd name="connsiteX2" fmla="*/ 779901 w 935885"/>
              <a:gd name="connsiteY2" fmla="*/ 155423 h 4313031"/>
              <a:gd name="connsiteX3" fmla="*/ 935885 w 935885"/>
              <a:gd name="connsiteY3" fmla="*/ 2083348 h 4313031"/>
              <a:gd name="connsiteX4" fmla="*/ 935885 w 935885"/>
              <a:gd name="connsiteY4" fmla="*/ 2083348 h 4313031"/>
              <a:gd name="connsiteX5" fmla="*/ 935885 w 935885"/>
              <a:gd name="connsiteY5" fmla="*/ 2909601 h 4313031"/>
              <a:gd name="connsiteX6" fmla="*/ 935885 w 935885"/>
              <a:gd name="connsiteY6" fmla="*/ 3304453 h 4313031"/>
              <a:gd name="connsiteX7" fmla="*/ 779901 w 935885"/>
              <a:gd name="connsiteY7" fmla="*/ 3460437 h 4313031"/>
              <a:gd name="connsiteX8" fmla="*/ 389952 w 935885"/>
              <a:gd name="connsiteY8" fmla="*/ 3460437 h 4313031"/>
              <a:gd name="connsiteX9" fmla="*/ 352258 w 935885"/>
              <a:gd name="connsiteY9" fmla="*/ 4313031 h 4313031"/>
              <a:gd name="connsiteX10" fmla="*/ 155981 w 935885"/>
              <a:gd name="connsiteY10" fmla="*/ 3460437 h 4313031"/>
              <a:gd name="connsiteX11" fmla="*/ 155984 w 935885"/>
              <a:gd name="connsiteY11" fmla="*/ 3460437 h 4313031"/>
              <a:gd name="connsiteX12" fmla="*/ 0 w 935885"/>
              <a:gd name="connsiteY12" fmla="*/ 3304453 h 4313031"/>
              <a:gd name="connsiteX13" fmla="*/ 0 w 935885"/>
              <a:gd name="connsiteY13" fmla="*/ 2909601 h 4313031"/>
              <a:gd name="connsiteX14" fmla="*/ 0 w 935885"/>
              <a:gd name="connsiteY14" fmla="*/ 2083348 h 4313031"/>
              <a:gd name="connsiteX15" fmla="*/ 0 w 935885"/>
              <a:gd name="connsiteY15" fmla="*/ 2083348 h 4313031"/>
              <a:gd name="connsiteX0" fmla="*/ 0 w 935885"/>
              <a:gd name="connsiteY0" fmla="*/ 2042265 h 4271948"/>
              <a:gd name="connsiteX1" fmla="*/ 194087 w 935885"/>
              <a:gd name="connsiteY1" fmla="*/ 295313 h 4271948"/>
              <a:gd name="connsiteX2" fmla="*/ 779901 w 935885"/>
              <a:gd name="connsiteY2" fmla="*/ 114340 h 4271948"/>
              <a:gd name="connsiteX3" fmla="*/ 935885 w 935885"/>
              <a:gd name="connsiteY3" fmla="*/ 2042265 h 4271948"/>
              <a:gd name="connsiteX4" fmla="*/ 935885 w 935885"/>
              <a:gd name="connsiteY4" fmla="*/ 2042265 h 4271948"/>
              <a:gd name="connsiteX5" fmla="*/ 935885 w 935885"/>
              <a:gd name="connsiteY5" fmla="*/ 2868518 h 4271948"/>
              <a:gd name="connsiteX6" fmla="*/ 935885 w 935885"/>
              <a:gd name="connsiteY6" fmla="*/ 3263370 h 4271948"/>
              <a:gd name="connsiteX7" fmla="*/ 779901 w 935885"/>
              <a:gd name="connsiteY7" fmla="*/ 3419354 h 4271948"/>
              <a:gd name="connsiteX8" fmla="*/ 389952 w 935885"/>
              <a:gd name="connsiteY8" fmla="*/ 3419354 h 4271948"/>
              <a:gd name="connsiteX9" fmla="*/ 352258 w 935885"/>
              <a:gd name="connsiteY9" fmla="*/ 4271948 h 4271948"/>
              <a:gd name="connsiteX10" fmla="*/ 155981 w 935885"/>
              <a:gd name="connsiteY10" fmla="*/ 3419354 h 4271948"/>
              <a:gd name="connsiteX11" fmla="*/ 155984 w 935885"/>
              <a:gd name="connsiteY11" fmla="*/ 3419354 h 4271948"/>
              <a:gd name="connsiteX12" fmla="*/ 0 w 935885"/>
              <a:gd name="connsiteY12" fmla="*/ 3263370 h 4271948"/>
              <a:gd name="connsiteX13" fmla="*/ 0 w 935885"/>
              <a:gd name="connsiteY13" fmla="*/ 2868518 h 4271948"/>
              <a:gd name="connsiteX14" fmla="*/ 0 w 935885"/>
              <a:gd name="connsiteY14" fmla="*/ 2042265 h 4271948"/>
              <a:gd name="connsiteX15" fmla="*/ 0 w 935885"/>
              <a:gd name="connsiteY15" fmla="*/ 2042265 h 4271948"/>
              <a:gd name="connsiteX0" fmla="*/ 0 w 935885"/>
              <a:gd name="connsiteY0" fmla="*/ 2029947 h 4259630"/>
              <a:gd name="connsiteX1" fmla="*/ 194087 w 935885"/>
              <a:gd name="connsiteY1" fmla="*/ 282995 h 4259630"/>
              <a:gd name="connsiteX2" fmla="*/ 827529 w 935885"/>
              <a:gd name="connsiteY2" fmla="*/ 178220 h 4259630"/>
              <a:gd name="connsiteX3" fmla="*/ 935885 w 935885"/>
              <a:gd name="connsiteY3" fmla="*/ 2029947 h 4259630"/>
              <a:gd name="connsiteX4" fmla="*/ 935885 w 935885"/>
              <a:gd name="connsiteY4" fmla="*/ 2029947 h 4259630"/>
              <a:gd name="connsiteX5" fmla="*/ 935885 w 935885"/>
              <a:gd name="connsiteY5" fmla="*/ 2856200 h 4259630"/>
              <a:gd name="connsiteX6" fmla="*/ 935885 w 935885"/>
              <a:gd name="connsiteY6" fmla="*/ 3251052 h 4259630"/>
              <a:gd name="connsiteX7" fmla="*/ 779901 w 935885"/>
              <a:gd name="connsiteY7" fmla="*/ 3407036 h 4259630"/>
              <a:gd name="connsiteX8" fmla="*/ 389952 w 935885"/>
              <a:gd name="connsiteY8" fmla="*/ 3407036 h 4259630"/>
              <a:gd name="connsiteX9" fmla="*/ 352258 w 935885"/>
              <a:gd name="connsiteY9" fmla="*/ 4259630 h 4259630"/>
              <a:gd name="connsiteX10" fmla="*/ 155981 w 935885"/>
              <a:gd name="connsiteY10" fmla="*/ 3407036 h 4259630"/>
              <a:gd name="connsiteX11" fmla="*/ 155984 w 935885"/>
              <a:gd name="connsiteY11" fmla="*/ 3407036 h 4259630"/>
              <a:gd name="connsiteX12" fmla="*/ 0 w 935885"/>
              <a:gd name="connsiteY12" fmla="*/ 3251052 h 4259630"/>
              <a:gd name="connsiteX13" fmla="*/ 0 w 935885"/>
              <a:gd name="connsiteY13" fmla="*/ 2856200 h 4259630"/>
              <a:gd name="connsiteX14" fmla="*/ 0 w 935885"/>
              <a:gd name="connsiteY14" fmla="*/ 2029947 h 4259630"/>
              <a:gd name="connsiteX15" fmla="*/ 0 w 935885"/>
              <a:gd name="connsiteY15" fmla="*/ 2029947 h 4259630"/>
              <a:gd name="connsiteX0" fmla="*/ 0 w 1002160"/>
              <a:gd name="connsiteY0" fmla="*/ 1913502 h 4143185"/>
              <a:gd name="connsiteX1" fmla="*/ 194087 w 1002160"/>
              <a:gd name="connsiteY1" fmla="*/ 166550 h 4143185"/>
              <a:gd name="connsiteX2" fmla="*/ 827529 w 1002160"/>
              <a:gd name="connsiteY2" fmla="*/ 61775 h 4143185"/>
              <a:gd name="connsiteX3" fmla="*/ 935885 w 1002160"/>
              <a:gd name="connsiteY3" fmla="*/ 1913502 h 4143185"/>
              <a:gd name="connsiteX4" fmla="*/ 935885 w 1002160"/>
              <a:gd name="connsiteY4" fmla="*/ 1913502 h 4143185"/>
              <a:gd name="connsiteX5" fmla="*/ 935885 w 1002160"/>
              <a:gd name="connsiteY5" fmla="*/ 2739755 h 4143185"/>
              <a:gd name="connsiteX6" fmla="*/ 935885 w 1002160"/>
              <a:gd name="connsiteY6" fmla="*/ 3134607 h 4143185"/>
              <a:gd name="connsiteX7" fmla="*/ 779901 w 1002160"/>
              <a:gd name="connsiteY7" fmla="*/ 3290591 h 4143185"/>
              <a:gd name="connsiteX8" fmla="*/ 389952 w 1002160"/>
              <a:gd name="connsiteY8" fmla="*/ 3290591 h 4143185"/>
              <a:gd name="connsiteX9" fmla="*/ 352258 w 1002160"/>
              <a:gd name="connsiteY9" fmla="*/ 4143185 h 4143185"/>
              <a:gd name="connsiteX10" fmla="*/ 155981 w 1002160"/>
              <a:gd name="connsiteY10" fmla="*/ 3290591 h 4143185"/>
              <a:gd name="connsiteX11" fmla="*/ 155984 w 1002160"/>
              <a:gd name="connsiteY11" fmla="*/ 3290591 h 4143185"/>
              <a:gd name="connsiteX12" fmla="*/ 0 w 1002160"/>
              <a:gd name="connsiteY12" fmla="*/ 3134607 h 4143185"/>
              <a:gd name="connsiteX13" fmla="*/ 0 w 1002160"/>
              <a:gd name="connsiteY13" fmla="*/ 2739755 h 4143185"/>
              <a:gd name="connsiteX14" fmla="*/ 0 w 1002160"/>
              <a:gd name="connsiteY14" fmla="*/ 1913502 h 4143185"/>
              <a:gd name="connsiteX15" fmla="*/ 0 w 1002160"/>
              <a:gd name="connsiteY15" fmla="*/ 1913502 h 4143185"/>
              <a:gd name="connsiteX0" fmla="*/ 0 w 1002160"/>
              <a:gd name="connsiteY0" fmla="*/ 1860213 h 4089896"/>
              <a:gd name="connsiteX1" fmla="*/ 194087 w 1002160"/>
              <a:gd name="connsiteY1" fmla="*/ 113261 h 4089896"/>
              <a:gd name="connsiteX2" fmla="*/ 827529 w 1002160"/>
              <a:gd name="connsiteY2" fmla="*/ 8486 h 4089896"/>
              <a:gd name="connsiteX3" fmla="*/ 935885 w 1002160"/>
              <a:gd name="connsiteY3" fmla="*/ 1860213 h 4089896"/>
              <a:gd name="connsiteX4" fmla="*/ 935885 w 1002160"/>
              <a:gd name="connsiteY4" fmla="*/ 1860213 h 4089896"/>
              <a:gd name="connsiteX5" fmla="*/ 935885 w 1002160"/>
              <a:gd name="connsiteY5" fmla="*/ 2686466 h 4089896"/>
              <a:gd name="connsiteX6" fmla="*/ 935885 w 1002160"/>
              <a:gd name="connsiteY6" fmla="*/ 3081318 h 4089896"/>
              <a:gd name="connsiteX7" fmla="*/ 779901 w 1002160"/>
              <a:gd name="connsiteY7" fmla="*/ 3237302 h 4089896"/>
              <a:gd name="connsiteX8" fmla="*/ 389952 w 1002160"/>
              <a:gd name="connsiteY8" fmla="*/ 3237302 h 4089896"/>
              <a:gd name="connsiteX9" fmla="*/ 352258 w 1002160"/>
              <a:gd name="connsiteY9" fmla="*/ 4089896 h 4089896"/>
              <a:gd name="connsiteX10" fmla="*/ 155981 w 1002160"/>
              <a:gd name="connsiteY10" fmla="*/ 3237302 h 4089896"/>
              <a:gd name="connsiteX11" fmla="*/ 155984 w 1002160"/>
              <a:gd name="connsiteY11" fmla="*/ 3237302 h 4089896"/>
              <a:gd name="connsiteX12" fmla="*/ 0 w 1002160"/>
              <a:gd name="connsiteY12" fmla="*/ 3081318 h 4089896"/>
              <a:gd name="connsiteX13" fmla="*/ 0 w 1002160"/>
              <a:gd name="connsiteY13" fmla="*/ 2686466 h 4089896"/>
              <a:gd name="connsiteX14" fmla="*/ 0 w 1002160"/>
              <a:gd name="connsiteY14" fmla="*/ 1860213 h 4089896"/>
              <a:gd name="connsiteX15" fmla="*/ 0 w 1002160"/>
              <a:gd name="connsiteY15" fmla="*/ 1860213 h 4089896"/>
              <a:gd name="connsiteX0" fmla="*/ 0 w 935885"/>
              <a:gd name="connsiteY0" fmla="*/ 1993243 h 4222926"/>
              <a:gd name="connsiteX1" fmla="*/ 155987 w 935885"/>
              <a:gd name="connsiteY1" fmla="*/ 246291 h 4222926"/>
              <a:gd name="connsiteX2" fmla="*/ 827529 w 935885"/>
              <a:gd name="connsiteY2" fmla="*/ 141516 h 4222926"/>
              <a:gd name="connsiteX3" fmla="*/ 935885 w 935885"/>
              <a:gd name="connsiteY3" fmla="*/ 1993243 h 4222926"/>
              <a:gd name="connsiteX4" fmla="*/ 935885 w 935885"/>
              <a:gd name="connsiteY4" fmla="*/ 1993243 h 4222926"/>
              <a:gd name="connsiteX5" fmla="*/ 935885 w 935885"/>
              <a:gd name="connsiteY5" fmla="*/ 2819496 h 4222926"/>
              <a:gd name="connsiteX6" fmla="*/ 935885 w 935885"/>
              <a:gd name="connsiteY6" fmla="*/ 3214348 h 4222926"/>
              <a:gd name="connsiteX7" fmla="*/ 779901 w 935885"/>
              <a:gd name="connsiteY7" fmla="*/ 3370332 h 4222926"/>
              <a:gd name="connsiteX8" fmla="*/ 389952 w 935885"/>
              <a:gd name="connsiteY8" fmla="*/ 3370332 h 4222926"/>
              <a:gd name="connsiteX9" fmla="*/ 352258 w 935885"/>
              <a:gd name="connsiteY9" fmla="*/ 4222926 h 4222926"/>
              <a:gd name="connsiteX10" fmla="*/ 155981 w 935885"/>
              <a:gd name="connsiteY10" fmla="*/ 3370332 h 4222926"/>
              <a:gd name="connsiteX11" fmla="*/ 155984 w 935885"/>
              <a:gd name="connsiteY11" fmla="*/ 3370332 h 4222926"/>
              <a:gd name="connsiteX12" fmla="*/ 0 w 935885"/>
              <a:gd name="connsiteY12" fmla="*/ 3214348 h 4222926"/>
              <a:gd name="connsiteX13" fmla="*/ 0 w 935885"/>
              <a:gd name="connsiteY13" fmla="*/ 2819496 h 4222926"/>
              <a:gd name="connsiteX14" fmla="*/ 0 w 935885"/>
              <a:gd name="connsiteY14" fmla="*/ 1993243 h 4222926"/>
              <a:gd name="connsiteX15" fmla="*/ 0 w 935885"/>
              <a:gd name="connsiteY15" fmla="*/ 1993243 h 4222926"/>
              <a:gd name="connsiteX0" fmla="*/ 0 w 935885"/>
              <a:gd name="connsiteY0" fmla="*/ 1987530 h 4217213"/>
              <a:gd name="connsiteX1" fmla="*/ 155987 w 935885"/>
              <a:gd name="connsiteY1" fmla="*/ 240578 h 4217213"/>
              <a:gd name="connsiteX2" fmla="*/ 827532 w 935885"/>
              <a:gd name="connsiteY2" fmla="*/ 202476 h 4217213"/>
              <a:gd name="connsiteX3" fmla="*/ 935885 w 935885"/>
              <a:gd name="connsiteY3" fmla="*/ 1987530 h 4217213"/>
              <a:gd name="connsiteX4" fmla="*/ 935885 w 935885"/>
              <a:gd name="connsiteY4" fmla="*/ 1987530 h 4217213"/>
              <a:gd name="connsiteX5" fmla="*/ 935885 w 935885"/>
              <a:gd name="connsiteY5" fmla="*/ 2813783 h 4217213"/>
              <a:gd name="connsiteX6" fmla="*/ 935885 w 935885"/>
              <a:gd name="connsiteY6" fmla="*/ 3208635 h 4217213"/>
              <a:gd name="connsiteX7" fmla="*/ 779901 w 935885"/>
              <a:gd name="connsiteY7" fmla="*/ 3364619 h 4217213"/>
              <a:gd name="connsiteX8" fmla="*/ 389952 w 935885"/>
              <a:gd name="connsiteY8" fmla="*/ 3364619 h 4217213"/>
              <a:gd name="connsiteX9" fmla="*/ 352258 w 935885"/>
              <a:gd name="connsiteY9" fmla="*/ 4217213 h 4217213"/>
              <a:gd name="connsiteX10" fmla="*/ 155981 w 935885"/>
              <a:gd name="connsiteY10" fmla="*/ 3364619 h 4217213"/>
              <a:gd name="connsiteX11" fmla="*/ 155984 w 935885"/>
              <a:gd name="connsiteY11" fmla="*/ 3364619 h 4217213"/>
              <a:gd name="connsiteX12" fmla="*/ 0 w 935885"/>
              <a:gd name="connsiteY12" fmla="*/ 3208635 h 4217213"/>
              <a:gd name="connsiteX13" fmla="*/ 0 w 935885"/>
              <a:gd name="connsiteY13" fmla="*/ 2813783 h 4217213"/>
              <a:gd name="connsiteX14" fmla="*/ 0 w 935885"/>
              <a:gd name="connsiteY14" fmla="*/ 1987530 h 4217213"/>
              <a:gd name="connsiteX15" fmla="*/ 0 w 935885"/>
              <a:gd name="connsiteY15" fmla="*/ 1987530 h 4217213"/>
              <a:gd name="connsiteX0" fmla="*/ 0 w 945725"/>
              <a:gd name="connsiteY0" fmla="*/ 1918548 h 4148231"/>
              <a:gd name="connsiteX1" fmla="*/ 155987 w 945725"/>
              <a:gd name="connsiteY1" fmla="*/ 171596 h 4148231"/>
              <a:gd name="connsiteX2" fmla="*/ 827532 w 945725"/>
              <a:gd name="connsiteY2" fmla="*/ 133494 h 4148231"/>
              <a:gd name="connsiteX3" fmla="*/ 935885 w 945725"/>
              <a:gd name="connsiteY3" fmla="*/ 1918548 h 4148231"/>
              <a:gd name="connsiteX4" fmla="*/ 935885 w 945725"/>
              <a:gd name="connsiteY4" fmla="*/ 1918548 h 4148231"/>
              <a:gd name="connsiteX5" fmla="*/ 935885 w 945725"/>
              <a:gd name="connsiteY5" fmla="*/ 2744801 h 4148231"/>
              <a:gd name="connsiteX6" fmla="*/ 935885 w 945725"/>
              <a:gd name="connsiteY6" fmla="*/ 3139653 h 4148231"/>
              <a:gd name="connsiteX7" fmla="*/ 779901 w 945725"/>
              <a:gd name="connsiteY7" fmla="*/ 3295637 h 4148231"/>
              <a:gd name="connsiteX8" fmla="*/ 389952 w 945725"/>
              <a:gd name="connsiteY8" fmla="*/ 3295637 h 4148231"/>
              <a:gd name="connsiteX9" fmla="*/ 352258 w 945725"/>
              <a:gd name="connsiteY9" fmla="*/ 4148231 h 4148231"/>
              <a:gd name="connsiteX10" fmla="*/ 155981 w 945725"/>
              <a:gd name="connsiteY10" fmla="*/ 3295637 h 4148231"/>
              <a:gd name="connsiteX11" fmla="*/ 155984 w 945725"/>
              <a:gd name="connsiteY11" fmla="*/ 3295637 h 4148231"/>
              <a:gd name="connsiteX12" fmla="*/ 0 w 945725"/>
              <a:gd name="connsiteY12" fmla="*/ 3139653 h 4148231"/>
              <a:gd name="connsiteX13" fmla="*/ 0 w 945725"/>
              <a:gd name="connsiteY13" fmla="*/ 2744801 h 4148231"/>
              <a:gd name="connsiteX14" fmla="*/ 0 w 945725"/>
              <a:gd name="connsiteY14" fmla="*/ 1918548 h 4148231"/>
              <a:gd name="connsiteX15" fmla="*/ 0 w 945725"/>
              <a:gd name="connsiteY15" fmla="*/ 1918548 h 4148231"/>
              <a:gd name="connsiteX0" fmla="*/ 0 w 945725"/>
              <a:gd name="connsiteY0" fmla="*/ 1887305 h 4116988"/>
              <a:gd name="connsiteX1" fmla="*/ 155987 w 945725"/>
              <a:gd name="connsiteY1" fmla="*/ 140353 h 4116988"/>
              <a:gd name="connsiteX2" fmla="*/ 827532 w 945725"/>
              <a:gd name="connsiteY2" fmla="*/ 102251 h 4116988"/>
              <a:gd name="connsiteX3" fmla="*/ 935885 w 945725"/>
              <a:gd name="connsiteY3" fmla="*/ 1887305 h 4116988"/>
              <a:gd name="connsiteX4" fmla="*/ 935885 w 945725"/>
              <a:gd name="connsiteY4" fmla="*/ 1887305 h 4116988"/>
              <a:gd name="connsiteX5" fmla="*/ 935885 w 945725"/>
              <a:gd name="connsiteY5" fmla="*/ 2713558 h 4116988"/>
              <a:gd name="connsiteX6" fmla="*/ 935885 w 945725"/>
              <a:gd name="connsiteY6" fmla="*/ 3108410 h 4116988"/>
              <a:gd name="connsiteX7" fmla="*/ 779901 w 945725"/>
              <a:gd name="connsiteY7" fmla="*/ 3264394 h 4116988"/>
              <a:gd name="connsiteX8" fmla="*/ 389952 w 945725"/>
              <a:gd name="connsiteY8" fmla="*/ 3264394 h 4116988"/>
              <a:gd name="connsiteX9" fmla="*/ 352258 w 945725"/>
              <a:gd name="connsiteY9" fmla="*/ 4116988 h 4116988"/>
              <a:gd name="connsiteX10" fmla="*/ 155981 w 945725"/>
              <a:gd name="connsiteY10" fmla="*/ 3264394 h 4116988"/>
              <a:gd name="connsiteX11" fmla="*/ 155984 w 945725"/>
              <a:gd name="connsiteY11" fmla="*/ 3264394 h 4116988"/>
              <a:gd name="connsiteX12" fmla="*/ 0 w 945725"/>
              <a:gd name="connsiteY12" fmla="*/ 3108410 h 4116988"/>
              <a:gd name="connsiteX13" fmla="*/ 0 w 945725"/>
              <a:gd name="connsiteY13" fmla="*/ 2713558 h 4116988"/>
              <a:gd name="connsiteX14" fmla="*/ 0 w 945725"/>
              <a:gd name="connsiteY14" fmla="*/ 1887305 h 4116988"/>
              <a:gd name="connsiteX15" fmla="*/ 0 w 945725"/>
              <a:gd name="connsiteY15" fmla="*/ 1887305 h 4116988"/>
              <a:gd name="connsiteX0" fmla="*/ 0 w 945725"/>
              <a:gd name="connsiteY0" fmla="*/ 1887305 h 4116988"/>
              <a:gd name="connsiteX1" fmla="*/ 155987 w 945725"/>
              <a:gd name="connsiteY1" fmla="*/ 140353 h 4116988"/>
              <a:gd name="connsiteX2" fmla="*/ 827532 w 945725"/>
              <a:gd name="connsiteY2" fmla="*/ 102251 h 4116988"/>
              <a:gd name="connsiteX3" fmla="*/ 935885 w 945725"/>
              <a:gd name="connsiteY3" fmla="*/ 1887305 h 4116988"/>
              <a:gd name="connsiteX4" fmla="*/ 935885 w 945725"/>
              <a:gd name="connsiteY4" fmla="*/ 1887305 h 4116988"/>
              <a:gd name="connsiteX5" fmla="*/ 935885 w 945725"/>
              <a:gd name="connsiteY5" fmla="*/ 2713558 h 4116988"/>
              <a:gd name="connsiteX6" fmla="*/ 935885 w 945725"/>
              <a:gd name="connsiteY6" fmla="*/ 3108410 h 4116988"/>
              <a:gd name="connsiteX7" fmla="*/ 779901 w 945725"/>
              <a:gd name="connsiteY7" fmla="*/ 3264394 h 4116988"/>
              <a:gd name="connsiteX8" fmla="*/ 389952 w 945725"/>
              <a:gd name="connsiteY8" fmla="*/ 3264394 h 4116988"/>
              <a:gd name="connsiteX9" fmla="*/ 352258 w 945725"/>
              <a:gd name="connsiteY9" fmla="*/ 4116988 h 4116988"/>
              <a:gd name="connsiteX10" fmla="*/ 155981 w 945725"/>
              <a:gd name="connsiteY10" fmla="*/ 3264394 h 4116988"/>
              <a:gd name="connsiteX11" fmla="*/ 155984 w 945725"/>
              <a:gd name="connsiteY11" fmla="*/ 3264394 h 4116988"/>
              <a:gd name="connsiteX12" fmla="*/ 0 w 945725"/>
              <a:gd name="connsiteY12" fmla="*/ 3108410 h 4116988"/>
              <a:gd name="connsiteX13" fmla="*/ 0 w 945725"/>
              <a:gd name="connsiteY13" fmla="*/ 2713558 h 4116988"/>
              <a:gd name="connsiteX14" fmla="*/ 0 w 945725"/>
              <a:gd name="connsiteY14" fmla="*/ 1887305 h 4116988"/>
              <a:gd name="connsiteX15" fmla="*/ 0 w 945725"/>
              <a:gd name="connsiteY15" fmla="*/ 1887305 h 4116988"/>
              <a:gd name="connsiteX0" fmla="*/ 0 w 945725"/>
              <a:gd name="connsiteY0" fmla="*/ 1887305 h 4116988"/>
              <a:gd name="connsiteX1" fmla="*/ 155987 w 945725"/>
              <a:gd name="connsiteY1" fmla="*/ 140353 h 4116988"/>
              <a:gd name="connsiteX2" fmla="*/ 827532 w 945725"/>
              <a:gd name="connsiteY2" fmla="*/ 102251 h 4116988"/>
              <a:gd name="connsiteX3" fmla="*/ 935885 w 945725"/>
              <a:gd name="connsiteY3" fmla="*/ 1887305 h 4116988"/>
              <a:gd name="connsiteX4" fmla="*/ 935885 w 945725"/>
              <a:gd name="connsiteY4" fmla="*/ 1887305 h 4116988"/>
              <a:gd name="connsiteX5" fmla="*/ 935885 w 945725"/>
              <a:gd name="connsiteY5" fmla="*/ 2713558 h 4116988"/>
              <a:gd name="connsiteX6" fmla="*/ 935885 w 945725"/>
              <a:gd name="connsiteY6" fmla="*/ 3108410 h 4116988"/>
              <a:gd name="connsiteX7" fmla="*/ 779901 w 945725"/>
              <a:gd name="connsiteY7" fmla="*/ 3264394 h 4116988"/>
              <a:gd name="connsiteX8" fmla="*/ 389952 w 945725"/>
              <a:gd name="connsiteY8" fmla="*/ 3264394 h 4116988"/>
              <a:gd name="connsiteX9" fmla="*/ 352258 w 945725"/>
              <a:gd name="connsiteY9" fmla="*/ 4116988 h 4116988"/>
              <a:gd name="connsiteX10" fmla="*/ 155981 w 945725"/>
              <a:gd name="connsiteY10" fmla="*/ 3264394 h 4116988"/>
              <a:gd name="connsiteX11" fmla="*/ 155984 w 945725"/>
              <a:gd name="connsiteY11" fmla="*/ 3264394 h 4116988"/>
              <a:gd name="connsiteX12" fmla="*/ 0 w 945725"/>
              <a:gd name="connsiteY12" fmla="*/ 3108410 h 4116988"/>
              <a:gd name="connsiteX13" fmla="*/ 0 w 945725"/>
              <a:gd name="connsiteY13" fmla="*/ 2713558 h 4116988"/>
              <a:gd name="connsiteX14" fmla="*/ 0 w 945725"/>
              <a:gd name="connsiteY14" fmla="*/ 1887305 h 4116988"/>
              <a:gd name="connsiteX15" fmla="*/ 0 w 945725"/>
              <a:gd name="connsiteY15" fmla="*/ 1887305 h 4116988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79901 w 945725"/>
              <a:gd name="connsiteY7" fmla="*/ 3264394 h 3593113"/>
              <a:gd name="connsiteX8" fmla="*/ 389952 w 945725"/>
              <a:gd name="connsiteY8" fmla="*/ 3264394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79901 w 945725"/>
              <a:gd name="connsiteY7" fmla="*/ 3264394 h 3593113"/>
              <a:gd name="connsiteX8" fmla="*/ 389952 w 945725"/>
              <a:gd name="connsiteY8" fmla="*/ 3264394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808476 w 945725"/>
              <a:gd name="connsiteY7" fmla="*/ 3312019 h 3593113"/>
              <a:gd name="connsiteX8" fmla="*/ 389952 w 945725"/>
              <a:gd name="connsiteY8" fmla="*/ 3264394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60851 w 945725"/>
              <a:gd name="connsiteY7" fmla="*/ 3283444 h 3593113"/>
              <a:gd name="connsiteX8" fmla="*/ 389952 w 945725"/>
              <a:gd name="connsiteY8" fmla="*/ 3264394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60851 w 945725"/>
              <a:gd name="connsiteY7" fmla="*/ 3283444 h 3593113"/>
              <a:gd name="connsiteX8" fmla="*/ 399477 w 945725"/>
              <a:gd name="connsiteY8" fmla="*/ 3235819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60851 w 945725"/>
              <a:gd name="connsiteY7" fmla="*/ 3283444 h 3593113"/>
              <a:gd name="connsiteX8" fmla="*/ 399477 w 945725"/>
              <a:gd name="connsiteY8" fmla="*/ 3235819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84559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897785 w 945725"/>
              <a:gd name="connsiteY5" fmla="*/ 2704033 h 3593113"/>
              <a:gd name="connsiteX6" fmla="*/ 935885 w 945725"/>
              <a:gd name="connsiteY6" fmla="*/ 3108410 h 3593113"/>
              <a:gd name="connsiteX7" fmla="*/ 760851 w 945725"/>
              <a:gd name="connsiteY7" fmla="*/ 3283444 h 3593113"/>
              <a:gd name="connsiteX8" fmla="*/ 399477 w 945725"/>
              <a:gd name="connsiteY8" fmla="*/ 3235819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84559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73985"/>
              <a:gd name="connsiteY0" fmla="*/ 1887305 h 3593113"/>
              <a:gd name="connsiteX1" fmla="*/ 155987 w 973985"/>
              <a:gd name="connsiteY1" fmla="*/ 140353 h 3593113"/>
              <a:gd name="connsiteX2" fmla="*/ 827532 w 973985"/>
              <a:gd name="connsiteY2" fmla="*/ 102251 h 3593113"/>
              <a:gd name="connsiteX3" fmla="*/ 935885 w 973985"/>
              <a:gd name="connsiteY3" fmla="*/ 1887305 h 3593113"/>
              <a:gd name="connsiteX4" fmla="*/ 935885 w 973985"/>
              <a:gd name="connsiteY4" fmla="*/ 1887305 h 3593113"/>
              <a:gd name="connsiteX5" fmla="*/ 973985 w 973985"/>
              <a:gd name="connsiteY5" fmla="*/ 2713558 h 3593113"/>
              <a:gd name="connsiteX6" fmla="*/ 935885 w 973985"/>
              <a:gd name="connsiteY6" fmla="*/ 3108410 h 3593113"/>
              <a:gd name="connsiteX7" fmla="*/ 760851 w 973985"/>
              <a:gd name="connsiteY7" fmla="*/ 3283444 h 3593113"/>
              <a:gd name="connsiteX8" fmla="*/ 399477 w 973985"/>
              <a:gd name="connsiteY8" fmla="*/ 3235819 h 3593113"/>
              <a:gd name="connsiteX9" fmla="*/ 342735 w 973985"/>
              <a:gd name="connsiteY9" fmla="*/ 3593113 h 3593113"/>
              <a:gd name="connsiteX10" fmla="*/ 155981 w 973985"/>
              <a:gd name="connsiteY10" fmla="*/ 3264394 h 3593113"/>
              <a:gd name="connsiteX11" fmla="*/ 184559 w 973985"/>
              <a:gd name="connsiteY11" fmla="*/ 3264394 h 3593113"/>
              <a:gd name="connsiteX12" fmla="*/ 0 w 973985"/>
              <a:gd name="connsiteY12" fmla="*/ 3108410 h 3593113"/>
              <a:gd name="connsiteX13" fmla="*/ 0 w 973985"/>
              <a:gd name="connsiteY13" fmla="*/ 2713558 h 3593113"/>
              <a:gd name="connsiteX14" fmla="*/ 0 w 973985"/>
              <a:gd name="connsiteY14" fmla="*/ 1887305 h 3593113"/>
              <a:gd name="connsiteX15" fmla="*/ 0 w 973985"/>
              <a:gd name="connsiteY15" fmla="*/ 1887305 h 3593113"/>
              <a:gd name="connsiteX0" fmla="*/ 0 w 1097810"/>
              <a:gd name="connsiteY0" fmla="*/ 1887305 h 3593113"/>
              <a:gd name="connsiteX1" fmla="*/ 155987 w 1097810"/>
              <a:gd name="connsiteY1" fmla="*/ 140353 h 3593113"/>
              <a:gd name="connsiteX2" fmla="*/ 827532 w 1097810"/>
              <a:gd name="connsiteY2" fmla="*/ 102251 h 3593113"/>
              <a:gd name="connsiteX3" fmla="*/ 935885 w 1097810"/>
              <a:gd name="connsiteY3" fmla="*/ 1887305 h 3593113"/>
              <a:gd name="connsiteX4" fmla="*/ 1097810 w 1097810"/>
              <a:gd name="connsiteY4" fmla="*/ 1925405 h 3593113"/>
              <a:gd name="connsiteX5" fmla="*/ 973985 w 1097810"/>
              <a:gd name="connsiteY5" fmla="*/ 2713558 h 3593113"/>
              <a:gd name="connsiteX6" fmla="*/ 935885 w 1097810"/>
              <a:gd name="connsiteY6" fmla="*/ 3108410 h 3593113"/>
              <a:gd name="connsiteX7" fmla="*/ 760851 w 1097810"/>
              <a:gd name="connsiteY7" fmla="*/ 3283444 h 3593113"/>
              <a:gd name="connsiteX8" fmla="*/ 399477 w 1097810"/>
              <a:gd name="connsiteY8" fmla="*/ 3235819 h 3593113"/>
              <a:gd name="connsiteX9" fmla="*/ 342735 w 1097810"/>
              <a:gd name="connsiteY9" fmla="*/ 3593113 h 3593113"/>
              <a:gd name="connsiteX10" fmla="*/ 155981 w 1097810"/>
              <a:gd name="connsiteY10" fmla="*/ 3264394 h 3593113"/>
              <a:gd name="connsiteX11" fmla="*/ 184559 w 1097810"/>
              <a:gd name="connsiteY11" fmla="*/ 3264394 h 3593113"/>
              <a:gd name="connsiteX12" fmla="*/ 0 w 1097810"/>
              <a:gd name="connsiteY12" fmla="*/ 3108410 h 3593113"/>
              <a:gd name="connsiteX13" fmla="*/ 0 w 1097810"/>
              <a:gd name="connsiteY13" fmla="*/ 2713558 h 3593113"/>
              <a:gd name="connsiteX14" fmla="*/ 0 w 1097810"/>
              <a:gd name="connsiteY14" fmla="*/ 1887305 h 3593113"/>
              <a:gd name="connsiteX15" fmla="*/ 0 w 1097810"/>
              <a:gd name="connsiteY15" fmla="*/ 1887305 h 3593113"/>
              <a:gd name="connsiteX0" fmla="*/ 0 w 973985"/>
              <a:gd name="connsiteY0" fmla="*/ 1887305 h 3593113"/>
              <a:gd name="connsiteX1" fmla="*/ 155987 w 973985"/>
              <a:gd name="connsiteY1" fmla="*/ 140353 h 3593113"/>
              <a:gd name="connsiteX2" fmla="*/ 827532 w 973985"/>
              <a:gd name="connsiteY2" fmla="*/ 102251 h 3593113"/>
              <a:gd name="connsiteX3" fmla="*/ 935885 w 973985"/>
              <a:gd name="connsiteY3" fmla="*/ 1887305 h 3593113"/>
              <a:gd name="connsiteX4" fmla="*/ 973985 w 973985"/>
              <a:gd name="connsiteY4" fmla="*/ 2713558 h 3593113"/>
              <a:gd name="connsiteX5" fmla="*/ 935885 w 973985"/>
              <a:gd name="connsiteY5" fmla="*/ 3108410 h 3593113"/>
              <a:gd name="connsiteX6" fmla="*/ 760851 w 973985"/>
              <a:gd name="connsiteY6" fmla="*/ 3283444 h 3593113"/>
              <a:gd name="connsiteX7" fmla="*/ 399477 w 973985"/>
              <a:gd name="connsiteY7" fmla="*/ 3235819 h 3593113"/>
              <a:gd name="connsiteX8" fmla="*/ 342735 w 973985"/>
              <a:gd name="connsiteY8" fmla="*/ 3593113 h 3593113"/>
              <a:gd name="connsiteX9" fmla="*/ 155981 w 973985"/>
              <a:gd name="connsiteY9" fmla="*/ 3264394 h 3593113"/>
              <a:gd name="connsiteX10" fmla="*/ 184559 w 973985"/>
              <a:gd name="connsiteY10" fmla="*/ 3264394 h 3593113"/>
              <a:gd name="connsiteX11" fmla="*/ 0 w 973985"/>
              <a:gd name="connsiteY11" fmla="*/ 3108410 h 3593113"/>
              <a:gd name="connsiteX12" fmla="*/ 0 w 973985"/>
              <a:gd name="connsiteY12" fmla="*/ 2713558 h 3593113"/>
              <a:gd name="connsiteX13" fmla="*/ 0 w 973985"/>
              <a:gd name="connsiteY13" fmla="*/ 1887305 h 3593113"/>
              <a:gd name="connsiteX14" fmla="*/ 0 w 973985"/>
              <a:gd name="connsiteY14" fmla="*/ 1887305 h 3593113"/>
              <a:gd name="connsiteX0" fmla="*/ 0 w 983510"/>
              <a:gd name="connsiteY0" fmla="*/ 1963977 h 3669785"/>
              <a:gd name="connsiteX1" fmla="*/ 155987 w 983510"/>
              <a:gd name="connsiteY1" fmla="*/ 217025 h 3669785"/>
              <a:gd name="connsiteX2" fmla="*/ 827532 w 983510"/>
              <a:gd name="connsiteY2" fmla="*/ 178923 h 3669785"/>
              <a:gd name="connsiteX3" fmla="*/ 983510 w 983510"/>
              <a:gd name="connsiteY3" fmla="*/ 1992552 h 3669785"/>
              <a:gd name="connsiteX4" fmla="*/ 973985 w 983510"/>
              <a:gd name="connsiteY4" fmla="*/ 2790230 h 3669785"/>
              <a:gd name="connsiteX5" fmla="*/ 935885 w 983510"/>
              <a:gd name="connsiteY5" fmla="*/ 3185082 h 3669785"/>
              <a:gd name="connsiteX6" fmla="*/ 760851 w 983510"/>
              <a:gd name="connsiteY6" fmla="*/ 3360116 h 3669785"/>
              <a:gd name="connsiteX7" fmla="*/ 399477 w 983510"/>
              <a:gd name="connsiteY7" fmla="*/ 3312491 h 3669785"/>
              <a:gd name="connsiteX8" fmla="*/ 342735 w 983510"/>
              <a:gd name="connsiteY8" fmla="*/ 3669785 h 3669785"/>
              <a:gd name="connsiteX9" fmla="*/ 155981 w 983510"/>
              <a:gd name="connsiteY9" fmla="*/ 3341066 h 3669785"/>
              <a:gd name="connsiteX10" fmla="*/ 184559 w 983510"/>
              <a:gd name="connsiteY10" fmla="*/ 3341066 h 3669785"/>
              <a:gd name="connsiteX11" fmla="*/ 0 w 983510"/>
              <a:gd name="connsiteY11" fmla="*/ 3185082 h 3669785"/>
              <a:gd name="connsiteX12" fmla="*/ 0 w 983510"/>
              <a:gd name="connsiteY12" fmla="*/ 2790230 h 3669785"/>
              <a:gd name="connsiteX13" fmla="*/ 0 w 983510"/>
              <a:gd name="connsiteY13" fmla="*/ 1963977 h 3669785"/>
              <a:gd name="connsiteX14" fmla="*/ 0 w 983510"/>
              <a:gd name="connsiteY14" fmla="*/ 1963977 h 3669785"/>
              <a:gd name="connsiteX0" fmla="*/ 0 w 983510"/>
              <a:gd name="connsiteY0" fmla="*/ 1876100 h 3581908"/>
              <a:gd name="connsiteX1" fmla="*/ 155987 w 983510"/>
              <a:gd name="connsiteY1" fmla="*/ 129148 h 3581908"/>
              <a:gd name="connsiteX2" fmla="*/ 827532 w 983510"/>
              <a:gd name="connsiteY2" fmla="*/ 91046 h 3581908"/>
              <a:gd name="connsiteX3" fmla="*/ 983510 w 983510"/>
              <a:gd name="connsiteY3" fmla="*/ 1904675 h 3581908"/>
              <a:gd name="connsiteX4" fmla="*/ 973985 w 983510"/>
              <a:gd name="connsiteY4" fmla="*/ 2702353 h 3581908"/>
              <a:gd name="connsiteX5" fmla="*/ 935885 w 983510"/>
              <a:gd name="connsiteY5" fmla="*/ 3097205 h 3581908"/>
              <a:gd name="connsiteX6" fmla="*/ 760851 w 983510"/>
              <a:gd name="connsiteY6" fmla="*/ 3272239 h 3581908"/>
              <a:gd name="connsiteX7" fmla="*/ 399477 w 983510"/>
              <a:gd name="connsiteY7" fmla="*/ 3224614 h 3581908"/>
              <a:gd name="connsiteX8" fmla="*/ 342735 w 983510"/>
              <a:gd name="connsiteY8" fmla="*/ 3581908 h 3581908"/>
              <a:gd name="connsiteX9" fmla="*/ 155981 w 983510"/>
              <a:gd name="connsiteY9" fmla="*/ 3253189 h 3581908"/>
              <a:gd name="connsiteX10" fmla="*/ 184559 w 983510"/>
              <a:gd name="connsiteY10" fmla="*/ 3253189 h 3581908"/>
              <a:gd name="connsiteX11" fmla="*/ 0 w 983510"/>
              <a:gd name="connsiteY11" fmla="*/ 3097205 h 3581908"/>
              <a:gd name="connsiteX12" fmla="*/ 0 w 983510"/>
              <a:gd name="connsiteY12" fmla="*/ 2702353 h 3581908"/>
              <a:gd name="connsiteX13" fmla="*/ 0 w 983510"/>
              <a:gd name="connsiteY13" fmla="*/ 1876100 h 3581908"/>
              <a:gd name="connsiteX14" fmla="*/ 0 w 983510"/>
              <a:gd name="connsiteY14" fmla="*/ 1876100 h 3581908"/>
              <a:gd name="connsiteX0" fmla="*/ 0 w 983510"/>
              <a:gd name="connsiteY0" fmla="*/ 1823329 h 3529137"/>
              <a:gd name="connsiteX1" fmla="*/ 155987 w 983510"/>
              <a:gd name="connsiteY1" fmla="*/ 76377 h 3529137"/>
              <a:gd name="connsiteX2" fmla="*/ 827532 w 983510"/>
              <a:gd name="connsiteY2" fmla="*/ 38275 h 3529137"/>
              <a:gd name="connsiteX3" fmla="*/ 983510 w 983510"/>
              <a:gd name="connsiteY3" fmla="*/ 1851904 h 3529137"/>
              <a:gd name="connsiteX4" fmla="*/ 973985 w 983510"/>
              <a:gd name="connsiteY4" fmla="*/ 2649582 h 3529137"/>
              <a:gd name="connsiteX5" fmla="*/ 935885 w 983510"/>
              <a:gd name="connsiteY5" fmla="*/ 3044434 h 3529137"/>
              <a:gd name="connsiteX6" fmla="*/ 760851 w 983510"/>
              <a:gd name="connsiteY6" fmla="*/ 3219468 h 3529137"/>
              <a:gd name="connsiteX7" fmla="*/ 399477 w 983510"/>
              <a:gd name="connsiteY7" fmla="*/ 3171843 h 3529137"/>
              <a:gd name="connsiteX8" fmla="*/ 342735 w 983510"/>
              <a:gd name="connsiteY8" fmla="*/ 3529137 h 3529137"/>
              <a:gd name="connsiteX9" fmla="*/ 155981 w 983510"/>
              <a:gd name="connsiteY9" fmla="*/ 3200418 h 3529137"/>
              <a:gd name="connsiteX10" fmla="*/ 184559 w 983510"/>
              <a:gd name="connsiteY10" fmla="*/ 3200418 h 3529137"/>
              <a:gd name="connsiteX11" fmla="*/ 0 w 983510"/>
              <a:gd name="connsiteY11" fmla="*/ 3044434 h 3529137"/>
              <a:gd name="connsiteX12" fmla="*/ 0 w 983510"/>
              <a:gd name="connsiteY12" fmla="*/ 2649582 h 3529137"/>
              <a:gd name="connsiteX13" fmla="*/ 0 w 983510"/>
              <a:gd name="connsiteY13" fmla="*/ 1823329 h 3529137"/>
              <a:gd name="connsiteX14" fmla="*/ 0 w 983510"/>
              <a:gd name="connsiteY14" fmla="*/ 1823329 h 3529137"/>
              <a:gd name="connsiteX0" fmla="*/ 0 w 983510"/>
              <a:gd name="connsiteY0" fmla="*/ 1823329 h 3529137"/>
              <a:gd name="connsiteX1" fmla="*/ 155987 w 983510"/>
              <a:gd name="connsiteY1" fmla="*/ 76377 h 3529137"/>
              <a:gd name="connsiteX2" fmla="*/ 827532 w 983510"/>
              <a:gd name="connsiteY2" fmla="*/ 38275 h 3529137"/>
              <a:gd name="connsiteX3" fmla="*/ 983510 w 983510"/>
              <a:gd name="connsiteY3" fmla="*/ 1851904 h 3529137"/>
              <a:gd name="connsiteX4" fmla="*/ 973985 w 983510"/>
              <a:gd name="connsiteY4" fmla="*/ 2649582 h 3529137"/>
              <a:gd name="connsiteX5" fmla="*/ 935885 w 983510"/>
              <a:gd name="connsiteY5" fmla="*/ 3044434 h 3529137"/>
              <a:gd name="connsiteX6" fmla="*/ 760851 w 983510"/>
              <a:gd name="connsiteY6" fmla="*/ 3219468 h 3529137"/>
              <a:gd name="connsiteX7" fmla="*/ 399477 w 983510"/>
              <a:gd name="connsiteY7" fmla="*/ 3171843 h 3529137"/>
              <a:gd name="connsiteX8" fmla="*/ 342735 w 983510"/>
              <a:gd name="connsiteY8" fmla="*/ 3529137 h 3529137"/>
              <a:gd name="connsiteX9" fmla="*/ 155981 w 983510"/>
              <a:gd name="connsiteY9" fmla="*/ 3200418 h 3529137"/>
              <a:gd name="connsiteX10" fmla="*/ 184559 w 983510"/>
              <a:gd name="connsiteY10" fmla="*/ 3200418 h 3529137"/>
              <a:gd name="connsiteX11" fmla="*/ 0 w 983510"/>
              <a:gd name="connsiteY11" fmla="*/ 3044434 h 3529137"/>
              <a:gd name="connsiteX12" fmla="*/ 0 w 983510"/>
              <a:gd name="connsiteY12" fmla="*/ 2649582 h 3529137"/>
              <a:gd name="connsiteX13" fmla="*/ 0 w 983510"/>
              <a:gd name="connsiteY13" fmla="*/ 1823329 h 3529137"/>
              <a:gd name="connsiteX14" fmla="*/ 0 w 983510"/>
              <a:gd name="connsiteY14" fmla="*/ 1823329 h 3529137"/>
              <a:gd name="connsiteX0" fmla="*/ 0 w 983510"/>
              <a:gd name="connsiteY0" fmla="*/ 1823329 h 3465501"/>
              <a:gd name="connsiteX1" fmla="*/ 155987 w 983510"/>
              <a:gd name="connsiteY1" fmla="*/ 76377 h 3465501"/>
              <a:gd name="connsiteX2" fmla="*/ 827532 w 983510"/>
              <a:gd name="connsiteY2" fmla="*/ 38275 h 3465501"/>
              <a:gd name="connsiteX3" fmla="*/ 983510 w 983510"/>
              <a:gd name="connsiteY3" fmla="*/ 1851904 h 3465501"/>
              <a:gd name="connsiteX4" fmla="*/ 973985 w 983510"/>
              <a:gd name="connsiteY4" fmla="*/ 2649582 h 3465501"/>
              <a:gd name="connsiteX5" fmla="*/ 935885 w 983510"/>
              <a:gd name="connsiteY5" fmla="*/ 3044434 h 3465501"/>
              <a:gd name="connsiteX6" fmla="*/ 760851 w 983510"/>
              <a:gd name="connsiteY6" fmla="*/ 3219468 h 3465501"/>
              <a:gd name="connsiteX7" fmla="*/ 399477 w 983510"/>
              <a:gd name="connsiteY7" fmla="*/ 3171843 h 3465501"/>
              <a:gd name="connsiteX8" fmla="*/ 342735 w 983510"/>
              <a:gd name="connsiteY8" fmla="*/ 3465501 h 3465501"/>
              <a:gd name="connsiteX9" fmla="*/ 155981 w 983510"/>
              <a:gd name="connsiteY9" fmla="*/ 3200418 h 3465501"/>
              <a:gd name="connsiteX10" fmla="*/ 184559 w 983510"/>
              <a:gd name="connsiteY10" fmla="*/ 3200418 h 3465501"/>
              <a:gd name="connsiteX11" fmla="*/ 0 w 983510"/>
              <a:gd name="connsiteY11" fmla="*/ 3044434 h 3465501"/>
              <a:gd name="connsiteX12" fmla="*/ 0 w 983510"/>
              <a:gd name="connsiteY12" fmla="*/ 2649582 h 3465501"/>
              <a:gd name="connsiteX13" fmla="*/ 0 w 983510"/>
              <a:gd name="connsiteY13" fmla="*/ 1823329 h 3465501"/>
              <a:gd name="connsiteX14" fmla="*/ 0 w 983510"/>
              <a:gd name="connsiteY14" fmla="*/ 1823329 h 34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3510" h="3465501">
                <a:moveTo>
                  <a:pt x="0" y="1823329"/>
                </a:moveTo>
                <a:cubicBezTo>
                  <a:pt x="25998" y="1532170"/>
                  <a:pt x="-985" y="154811"/>
                  <a:pt x="155987" y="76377"/>
                </a:cubicBezTo>
                <a:cubicBezTo>
                  <a:pt x="312959" y="-2057"/>
                  <a:pt x="632464" y="-29045"/>
                  <a:pt x="827532" y="38275"/>
                </a:cubicBezTo>
                <a:cubicBezTo>
                  <a:pt x="1022600" y="105595"/>
                  <a:pt x="957513" y="1530583"/>
                  <a:pt x="983510" y="1851904"/>
                </a:cubicBezTo>
                <a:lnTo>
                  <a:pt x="973985" y="2649582"/>
                </a:lnTo>
                <a:lnTo>
                  <a:pt x="935885" y="3044434"/>
                </a:lnTo>
                <a:cubicBezTo>
                  <a:pt x="935885" y="3130582"/>
                  <a:pt x="904149" y="3219468"/>
                  <a:pt x="760851" y="3219468"/>
                </a:cubicBezTo>
                <a:lnTo>
                  <a:pt x="399477" y="3171843"/>
                </a:lnTo>
                <a:lnTo>
                  <a:pt x="342735" y="3465501"/>
                </a:lnTo>
                <a:cubicBezTo>
                  <a:pt x="232861" y="3327353"/>
                  <a:pt x="218232" y="3309991"/>
                  <a:pt x="155981" y="3200418"/>
                </a:cubicBezTo>
                <a:lnTo>
                  <a:pt x="184559" y="3200418"/>
                </a:lnTo>
                <a:cubicBezTo>
                  <a:pt x="98411" y="3200418"/>
                  <a:pt x="0" y="3130582"/>
                  <a:pt x="0" y="3044434"/>
                </a:cubicBezTo>
                <a:lnTo>
                  <a:pt x="0" y="2649582"/>
                </a:lnTo>
                <a:lnTo>
                  <a:pt x="0" y="1823329"/>
                </a:lnTo>
                <a:lnTo>
                  <a:pt x="0" y="182332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2AF2420-98CD-4558-ADF5-0D16A8E94D43}"/>
              </a:ext>
            </a:extLst>
          </p:cNvPr>
          <p:cNvSpPr txBox="1"/>
          <p:nvPr/>
        </p:nvSpPr>
        <p:spPr>
          <a:xfrm>
            <a:off x="1079216" y="1836575"/>
            <a:ext cx="9400719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zh-TW" altLang="zh-TW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避免於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意外事件發生高頻率時段外出，包含：晚上天黑之後等危險時段。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ADDB297-9748-4C1E-AD0C-2625A7CED369}"/>
              </a:ext>
            </a:extLst>
          </p:cNvPr>
          <p:cNvSpPr txBox="1"/>
          <p:nvPr/>
        </p:nvSpPr>
        <p:spPr>
          <a:xfrm>
            <a:off x="1079216" y="2806399"/>
            <a:ext cx="8884331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zh-TW" sz="28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實施登山、溯溪、戲水或其他戶外活動，應注意天候及地形之變化，如遇颱風過境、大潮、豪雨時，應立即停止一切戶外活動，以免發生危安事件。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46E56E0-A059-4ACF-A91E-375B386D3CF9}"/>
              </a:ext>
            </a:extLst>
          </p:cNvPr>
          <p:cNvSpPr txBox="1"/>
          <p:nvPr/>
        </p:nvSpPr>
        <p:spPr>
          <a:xfrm>
            <a:off x="1079216" y="4108453"/>
            <a:ext cx="13122442" cy="28992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TW" altLang="zh-TW" sz="28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水域運動時應有安全認知，遵守</a:t>
            </a:r>
            <a:r>
              <a:rPr lang="zh-TW" altLang="zh-TW" sz="2800" dirty="0" smtClean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「</a:t>
            </a:r>
            <a:r>
              <a:rPr lang="zh-TW" altLang="zh-TW" sz="2800" dirty="0">
                <a:solidFill>
                  <a:srgbClr val="0070C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戲水</a:t>
            </a:r>
            <a:r>
              <a:rPr lang="zh-TW" altLang="zh-TW" sz="2800" dirty="0" smtClean="0">
                <a:solidFill>
                  <a:srgbClr val="FF000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三</a:t>
            </a:r>
            <a:r>
              <a:rPr lang="zh-TW" altLang="zh-TW" sz="2800" dirty="0">
                <a:solidFill>
                  <a:srgbClr val="FF000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不</a:t>
            </a:r>
            <a:r>
              <a:rPr lang="zh-TW" altLang="zh-TW" sz="2800" dirty="0" smtClean="0">
                <a:solidFill>
                  <a:srgbClr val="FF000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、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三要</a:t>
            </a:r>
            <a:r>
              <a:rPr lang="zh-TW" altLang="zh-TW" sz="2800" dirty="0" smtClean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」</a:t>
            </a:r>
            <a:r>
              <a:rPr lang="zh-TW" altLang="zh-TW" sz="28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原則</a:t>
            </a:r>
            <a:r>
              <a:rPr lang="zh-TW" altLang="zh-TW" sz="2800" dirty="0" smtClean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。</a:t>
            </a:r>
            <a:endParaRPr lang="en-US" altLang="zh-TW" sz="2800" dirty="0" smtClean="0"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zh-TW" sz="2800" dirty="0" smtClean="0">
                <a:solidFill>
                  <a:srgbClr val="0070C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戲水</a:t>
            </a:r>
            <a:r>
              <a:rPr lang="zh-TW" altLang="zh-TW" sz="3200" dirty="0">
                <a:solidFill>
                  <a:srgbClr val="C0000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三不</a:t>
            </a:r>
            <a:r>
              <a:rPr lang="zh-TW" altLang="zh-TW" sz="28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原則</a:t>
            </a:r>
            <a:r>
              <a:rPr lang="zh-TW" altLang="zh-TW" sz="2800" dirty="0" smtClean="0">
                <a:solidFill>
                  <a:srgbClr val="C0000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：</a:t>
            </a:r>
            <a:endParaRPr lang="en-US" altLang="zh-TW" sz="2800" dirty="0" smtClean="0">
              <a:solidFill>
                <a:srgbClr val="C00000"/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2800" dirty="0" smtClean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(</a:t>
            </a:r>
            <a:r>
              <a:rPr lang="en-US" altLang="zh-TW" sz="28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1)</a:t>
            </a:r>
            <a:r>
              <a:rPr lang="zh-TW" altLang="zh-TW" sz="28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危險水域不戲水</a:t>
            </a:r>
            <a:r>
              <a:rPr lang="zh-TW" altLang="zh-TW" sz="2800" dirty="0" smtClean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。</a:t>
            </a:r>
            <a:r>
              <a:rPr lang="en-US" altLang="zh-TW" sz="2800" dirty="0" smtClean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(</a:t>
            </a:r>
            <a:r>
              <a:rPr lang="en-US" altLang="zh-TW" sz="28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2)</a:t>
            </a:r>
            <a:r>
              <a:rPr lang="zh-TW" altLang="zh-TW" sz="28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吃飽飯後不戲水</a:t>
            </a:r>
            <a:r>
              <a:rPr lang="zh-TW" altLang="zh-TW" sz="2800" dirty="0" smtClean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。</a:t>
            </a:r>
            <a:r>
              <a:rPr lang="en-US" altLang="zh-TW" sz="2800" dirty="0" smtClean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(</a:t>
            </a:r>
            <a:r>
              <a:rPr lang="en-US" altLang="zh-TW" sz="28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3)</a:t>
            </a:r>
            <a:r>
              <a:rPr lang="zh-TW" altLang="zh-TW" sz="28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無救生員不戲水</a:t>
            </a:r>
            <a:r>
              <a:rPr lang="zh-TW" altLang="zh-TW" sz="2800" dirty="0" smtClean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。</a:t>
            </a:r>
            <a:endParaRPr lang="en-US" altLang="zh-TW" sz="2800" dirty="0" smtClean="0"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zh-TW" sz="2800" dirty="0">
                <a:solidFill>
                  <a:srgbClr val="0070C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戲水</a:t>
            </a:r>
            <a:r>
              <a:rPr lang="zh-TW" altLang="zh-TW" sz="3200" b="1" dirty="0" smtClean="0">
                <a:solidFill>
                  <a:schemeClr val="accent6">
                    <a:lumMod val="75000"/>
                  </a:schemeClr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三要</a:t>
            </a:r>
            <a:r>
              <a:rPr lang="zh-TW" altLang="zh-TW" sz="28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原則</a:t>
            </a:r>
            <a:r>
              <a:rPr lang="zh-TW" altLang="zh-TW" sz="2800" dirty="0" smtClean="0">
                <a:solidFill>
                  <a:schemeClr val="accent6">
                    <a:lumMod val="75000"/>
                  </a:schemeClr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：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2800" dirty="0" smtClean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(</a:t>
            </a:r>
            <a:r>
              <a:rPr lang="en-US" altLang="zh-TW" sz="28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1)</a:t>
            </a:r>
            <a:r>
              <a:rPr lang="zh-TW" altLang="zh-TW" sz="28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戲水要充分暖身。</a:t>
            </a:r>
            <a:r>
              <a:rPr lang="en-US" altLang="zh-TW" sz="28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(2)</a:t>
            </a:r>
            <a:r>
              <a:rPr lang="zh-TW" altLang="zh-TW" sz="28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戲水要同伴在旁</a:t>
            </a:r>
            <a:r>
              <a:rPr lang="zh-TW" altLang="zh-TW" sz="2800" dirty="0" smtClean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。</a:t>
            </a:r>
            <a:r>
              <a:rPr lang="en-US" altLang="zh-TW" sz="2800" dirty="0" smtClean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(</a:t>
            </a:r>
            <a:r>
              <a:rPr lang="en-US" altLang="zh-TW" sz="28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3)</a:t>
            </a:r>
            <a:r>
              <a:rPr lang="zh-TW" altLang="zh-TW" sz="28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戲水要量力而為。</a:t>
            </a:r>
            <a:endParaRPr lang="zh-CN" altLang="en-US" sz="2800" dirty="0"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92" y="1802011"/>
            <a:ext cx="1240971" cy="106123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739552"/>
            <a:ext cx="1240971" cy="106123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417" y="4074460"/>
            <a:ext cx="1240971" cy="106123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02" y="2349722"/>
            <a:ext cx="2222191" cy="2222191"/>
          </a:xfrm>
          <a:prstGeom prst="rect">
            <a:avLst/>
          </a:prstGeom>
        </p:spPr>
      </p:pic>
      <p:pic>
        <p:nvPicPr>
          <p:cNvPr id="15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612"/>
            <a:ext cx="10716126" cy="1803706"/>
          </a:xfrm>
          <a:prstGeom prst="rect">
            <a:avLst/>
          </a:prstGeom>
        </p:spPr>
      </p:pic>
      <p:sp>
        <p:nvSpPr>
          <p:cNvPr id="17" name="文本框 9"/>
          <p:cNvSpPr txBox="1"/>
          <p:nvPr/>
        </p:nvSpPr>
        <p:spPr>
          <a:xfrm>
            <a:off x="1175535" y="-417376"/>
            <a:ext cx="72841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lvl="0" algn="ctr">
              <a:defRPr/>
            </a:pPr>
            <a:endParaRPr lang="en-US" altLang="zh-TW" sz="4800" b="1" dirty="0">
              <a:solidFill>
                <a:schemeClr val="accent5">
                  <a:lumMod val="75000"/>
                </a:schemeClr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  <a:p>
            <a:pPr lvl="0" algn="ctr">
              <a:defRPr/>
            </a:pPr>
            <a:r>
              <a:rPr lang="zh-TW" altLang="en-US" sz="4800" b="1" dirty="0" smtClean="0">
                <a:solidFill>
                  <a:srgbClr val="FF000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快樂去休閒、平安回到家</a:t>
            </a:r>
            <a:endParaRPr lang="zh-CN" altLang="en-US" sz="4800" b="1" dirty="0">
              <a:solidFill>
                <a:srgbClr val="FF0000"/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76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标注 15"/>
          <p:cNvSpPr/>
          <p:nvPr/>
        </p:nvSpPr>
        <p:spPr>
          <a:xfrm rot="5400000">
            <a:off x="3327590" y="-2006411"/>
            <a:ext cx="5745367" cy="11983455"/>
          </a:xfrm>
          <a:custGeom>
            <a:avLst/>
            <a:gdLst>
              <a:gd name="connsiteX0" fmla="*/ 0 w 935885"/>
              <a:gd name="connsiteY0" fmla="*/ 155984 h 3305014"/>
              <a:gd name="connsiteX1" fmla="*/ 155984 w 935885"/>
              <a:gd name="connsiteY1" fmla="*/ 0 h 3305014"/>
              <a:gd name="connsiteX2" fmla="*/ 155981 w 935885"/>
              <a:gd name="connsiteY2" fmla="*/ 0 h 3305014"/>
              <a:gd name="connsiteX3" fmla="*/ 155981 w 935885"/>
              <a:gd name="connsiteY3" fmla="*/ 0 h 3305014"/>
              <a:gd name="connsiteX4" fmla="*/ 389952 w 935885"/>
              <a:gd name="connsiteY4" fmla="*/ 0 h 3305014"/>
              <a:gd name="connsiteX5" fmla="*/ 779901 w 935885"/>
              <a:gd name="connsiteY5" fmla="*/ 0 h 3305014"/>
              <a:gd name="connsiteX6" fmla="*/ 935885 w 935885"/>
              <a:gd name="connsiteY6" fmla="*/ 155984 h 3305014"/>
              <a:gd name="connsiteX7" fmla="*/ 935885 w 935885"/>
              <a:gd name="connsiteY7" fmla="*/ 1927925 h 3305014"/>
              <a:gd name="connsiteX8" fmla="*/ 935885 w 935885"/>
              <a:gd name="connsiteY8" fmla="*/ 1927925 h 3305014"/>
              <a:gd name="connsiteX9" fmla="*/ 935885 w 935885"/>
              <a:gd name="connsiteY9" fmla="*/ 2754178 h 3305014"/>
              <a:gd name="connsiteX10" fmla="*/ 935885 w 935885"/>
              <a:gd name="connsiteY10" fmla="*/ 3149030 h 3305014"/>
              <a:gd name="connsiteX11" fmla="*/ 779901 w 935885"/>
              <a:gd name="connsiteY11" fmla="*/ 3305014 h 3305014"/>
              <a:gd name="connsiteX12" fmla="*/ 389952 w 935885"/>
              <a:gd name="connsiteY12" fmla="*/ 3305014 h 3305014"/>
              <a:gd name="connsiteX13" fmla="*/ 352258 w 935885"/>
              <a:gd name="connsiteY13" fmla="*/ 4157608 h 3305014"/>
              <a:gd name="connsiteX14" fmla="*/ 155981 w 935885"/>
              <a:gd name="connsiteY14" fmla="*/ 3305014 h 3305014"/>
              <a:gd name="connsiteX15" fmla="*/ 155984 w 935885"/>
              <a:gd name="connsiteY15" fmla="*/ 3305014 h 3305014"/>
              <a:gd name="connsiteX16" fmla="*/ 0 w 935885"/>
              <a:gd name="connsiteY16" fmla="*/ 3149030 h 3305014"/>
              <a:gd name="connsiteX17" fmla="*/ 0 w 935885"/>
              <a:gd name="connsiteY17" fmla="*/ 2754178 h 3305014"/>
              <a:gd name="connsiteX18" fmla="*/ 0 w 935885"/>
              <a:gd name="connsiteY18" fmla="*/ 1927925 h 3305014"/>
              <a:gd name="connsiteX19" fmla="*/ 0 w 935885"/>
              <a:gd name="connsiteY19" fmla="*/ 1927925 h 3305014"/>
              <a:gd name="connsiteX20" fmla="*/ 0 w 935885"/>
              <a:gd name="connsiteY20" fmla="*/ 155984 h 3305014"/>
              <a:gd name="connsiteX0" fmla="*/ 0 w 935885"/>
              <a:gd name="connsiteY0" fmla="*/ 1927925 h 4157608"/>
              <a:gd name="connsiteX1" fmla="*/ 155984 w 935885"/>
              <a:gd name="connsiteY1" fmla="*/ 0 h 4157608"/>
              <a:gd name="connsiteX2" fmla="*/ 155981 w 935885"/>
              <a:gd name="connsiteY2" fmla="*/ 0 h 4157608"/>
              <a:gd name="connsiteX3" fmla="*/ 155981 w 935885"/>
              <a:gd name="connsiteY3" fmla="*/ 0 h 4157608"/>
              <a:gd name="connsiteX4" fmla="*/ 389952 w 935885"/>
              <a:gd name="connsiteY4" fmla="*/ 0 h 4157608"/>
              <a:gd name="connsiteX5" fmla="*/ 779901 w 935885"/>
              <a:gd name="connsiteY5" fmla="*/ 0 h 4157608"/>
              <a:gd name="connsiteX6" fmla="*/ 935885 w 935885"/>
              <a:gd name="connsiteY6" fmla="*/ 155984 h 4157608"/>
              <a:gd name="connsiteX7" fmla="*/ 935885 w 935885"/>
              <a:gd name="connsiteY7" fmla="*/ 1927925 h 4157608"/>
              <a:gd name="connsiteX8" fmla="*/ 935885 w 935885"/>
              <a:gd name="connsiteY8" fmla="*/ 1927925 h 4157608"/>
              <a:gd name="connsiteX9" fmla="*/ 935885 w 935885"/>
              <a:gd name="connsiteY9" fmla="*/ 2754178 h 4157608"/>
              <a:gd name="connsiteX10" fmla="*/ 935885 w 935885"/>
              <a:gd name="connsiteY10" fmla="*/ 3149030 h 4157608"/>
              <a:gd name="connsiteX11" fmla="*/ 779901 w 935885"/>
              <a:gd name="connsiteY11" fmla="*/ 3305014 h 4157608"/>
              <a:gd name="connsiteX12" fmla="*/ 389952 w 935885"/>
              <a:gd name="connsiteY12" fmla="*/ 3305014 h 4157608"/>
              <a:gd name="connsiteX13" fmla="*/ 352258 w 935885"/>
              <a:gd name="connsiteY13" fmla="*/ 4157608 h 4157608"/>
              <a:gd name="connsiteX14" fmla="*/ 155981 w 935885"/>
              <a:gd name="connsiteY14" fmla="*/ 3305014 h 4157608"/>
              <a:gd name="connsiteX15" fmla="*/ 155984 w 935885"/>
              <a:gd name="connsiteY15" fmla="*/ 3305014 h 4157608"/>
              <a:gd name="connsiteX16" fmla="*/ 0 w 935885"/>
              <a:gd name="connsiteY16" fmla="*/ 3149030 h 4157608"/>
              <a:gd name="connsiteX17" fmla="*/ 0 w 935885"/>
              <a:gd name="connsiteY17" fmla="*/ 2754178 h 4157608"/>
              <a:gd name="connsiteX18" fmla="*/ 0 w 935885"/>
              <a:gd name="connsiteY18" fmla="*/ 1927925 h 4157608"/>
              <a:gd name="connsiteX19" fmla="*/ 0 w 935885"/>
              <a:gd name="connsiteY19" fmla="*/ 1927925 h 4157608"/>
              <a:gd name="connsiteX0" fmla="*/ 0 w 935885"/>
              <a:gd name="connsiteY0" fmla="*/ 1927925 h 4157608"/>
              <a:gd name="connsiteX1" fmla="*/ 155984 w 935885"/>
              <a:gd name="connsiteY1" fmla="*/ 0 h 4157608"/>
              <a:gd name="connsiteX2" fmla="*/ 155981 w 935885"/>
              <a:gd name="connsiteY2" fmla="*/ 0 h 4157608"/>
              <a:gd name="connsiteX3" fmla="*/ 155981 w 935885"/>
              <a:gd name="connsiteY3" fmla="*/ 0 h 4157608"/>
              <a:gd name="connsiteX4" fmla="*/ 389952 w 935885"/>
              <a:gd name="connsiteY4" fmla="*/ 0 h 4157608"/>
              <a:gd name="connsiteX5" fmla="*/ 779901 w 935885"/>
              <a:gd name="connsiteY5" fmla="*/ 0 h 4157608"/>
              <a:gd name="connsiteX6" fmla="*/ 935885 w 935885"/>
              <a:gd name="connsiteY6" fmla="*/ 1927925 h 4157608"/>
              <a:gd name="connsiteX7" fmla="*/ 935885 w 935885"/>
              <a:gd name="connsiteY7" fmla="*/ 1927925 h 4157608"/>
              <a:gd name="connsiteX8" fmla="*/ 935885 w 935885"/>
              <a:gd name="connsiteY8" fmla="*/ 2754178 h 4157608"/>
              <a:gd name="connsiteX9" fmla="*/ 935885 w 935885"/>
              <a:gd name="connsiteY9" fmla="*/ 3149030 h 4157608"/>
              <a:gd name="connsiteX10" fmla="*/ 779901 w 935885"/>
              <a:gd name="connsiteY10" fmla="*/ 3305014 h 4157608"/>
              <a:gd name="connsiteX11" fmla="*/ 389952 w 935885"/>
              <a:gd name="connsiteY11" fmla="*/ 3305014 h 4157608"/>
              <a:gd name="connsiteX12" fmla="*/ 352258 w 935885"/>
              <a:gd name="connsiteY12" fmla="*/ 4157608 h 4157608"/>
              <a:gd name="connsiteX13" fmla="*/ 155981 w 935885"/>
              <a:gd name="connsiteY13" fmla="*/ 3305014 h 4157608"/>
              <a:gd name="connsiteX14" fmla="*/ 155984 w 935885"/>
              <a:gd name="connsiteY14" fmla="*/ 3305014 h 4157608"/>
              <a:gd name="connsiteX15" fmla="*/ 0 w 935885"/>
              <a:gd name="connsiteY15" fmla="*/ 3149030 h 4157608"/>
              <a:gd name="connsiteX16" fmla="*/ 0 w 935885"/>
              <a:gd name="connsiteY16" fmla="*/ 2754178 h 4157608"/>
              <a:gd name="connsiteX17" fmla="*/ 0 w 935885"/>
              <a:gd name="connsiteY17" fmla="*/ 1927925 h 4157608"/>
              <a:gd name="connsiteX18" fmla="*/ 0 w 935885"/>
              <a:gd name="connsiteY18" fmla="*/ 1927925 h 4157608"/>
              <a:gd name="connsiteX0" fmla="*/ 0 w 935885"/>
              <a:gd name="connsiteY0" fmla="*/ 2070734 h 4300417"/>
              <a:gd name="connsiteX1" fmla="*/ 155984 w 935885"/>
              <a:gd name="connsiteY1" fmla="*/ 142809 h 4300417"/>
              <a:gd name="connsiteX2" fmla="*/ 155981 w 935885"/>
              <a:gd name="connsiteY2" fmla="*/ 142809 h 4300417"/>
              <a:gd name="connsiteX3" fmla="*/ 155981 w 935885"/>
              <a:gd name="connsiteY3" fmla="*/ 142809 h 4300417"/>
              <a:gd name="connsiteX4" fmla="*/ 389952 w 935885"/>
              <a:gd name="connsiteY4" fmla="*/ 142809 h 4300417"/>
              <a:gd name="connsiteX5" fmla="*/ 779901 w 935885"/>
              <a:gd name="connsiteY5" fmla="*/ 142809 h 4300417"/>
              <a:gd name="connsiteX6" fmla="*/ 935885 w 935885"/>
              <a:gd name="connsiteY6" fmla="*/ 2070734 h 4300417"/>
              <a:gd name="connsiteX7" fmla="*/ 935885 w 935885"/>
              <a:gd name="connsiteY7" fmla="*/ 2070734 h 4300417"/>
              <a:gd name="connsiteX8" fmla="*/ 935885 w 935885"/>
              <a:gd name="connsiteY8" fmla="*/ 2896987 h 4300417"/>
              <a:gd name="connsiteX9" fmla="*/ 935885 w 935885"/>
              <a:gd name="connsiteY9" fmla="*/ 3291839 h 4300417"/>
              <a:gd name="connsiteX10" fmla="*/ 779901 w 935885"/>
              <a:gd name="connsiteY10" fmla="*/ 3447823 h 4300417"/>
              <a:gd name="connsiteX11" fmla="*/ 389952 w 935885"/>
              <a:gd name="connsiteY11" fmla="*/ 3447823 h 4300417"/>
              <a:gd name="connsiteX12" fmla="*/ 352258 w 935885"/>
              <a:gd name="connsiteY12" fmla="*/ 4300417 h 4300417"/>
              <a:gd name="connsiteX13" fmla="*/ 155981 w 935885"/>
              <a:gd name="connsiteY13" fmla="*/ 3447823 h 4300417"/>
              <a:gd name="connsiteX14" fmla="*/ 155984 w 935885"/>
              <a:gd name="connsiteY14" fmla="*/ 3447823 h 4300417"/>
              <a:gd name="connsiteX15" fmla="*/ 0 w 935885"/>
              <a:gd name="connsiteY15" fmla="*/ 3291839 h 4300417"/>
              <a:gd name="connsiteX16" fmla="*/ 0 w 935885"/>
              <a:gd name="connsiteY16" fmla="*/ 2896987 h 4300417"/>
              <a:gd name="connsiteX17" fmla="*/ 0 w 935885"/>
              <a:gd name="connsiteY17" fmla="*/ 2070734 h 4300417"/>
              <a:gd name="connsiteX18" fmla="*/ 0 w 935885"/>
              <a:gd name="connsiteY18" fmla="*/ 2070734 h 4300417"/>
              <a:gd name="connsiteX0" fmla="*/ 0 w 935885"/>
              <a:gd name="connsiteY0" fmla="*/ 2070734 h 4300417"/>
              <a:gd name="connsiteX1" fmla="*/ 155984 w 935885"/>
              <a:gd name="connsiteY1" fmla="*/ 142809 h 4300417"/>
              <a:gd name="connsiteX2" fmla="*/ 155981 w 935885"/>
              <a:gd name="connsiteY2" fmla="*/ 142809 h 4300417"/>
              <a:gd name="connsiteX3" fmla="*/ 155981 w 935885"/>
              <a:gd name="connsiteY3" fmla="*/ 142809 h 4300417"/>
              <a:gd name="connsiteX4" fmla="*/ 389952 w 935885"/>
              <a:gd name="connsiteY4" fmla="*/ 142809 h 4300417"/>
              <a:gd name="connsiteX5" fmla="*/ 779901 w 935885"/>
              <a:gd name="connsiteY5" fmla="*/ 142809 h 4300417"/>
              <a:gd name="connsiteX6" fmla="*/ 935885 w 935885"/>
              <a:gd name="connsiteY6" fmla="*/ 2070734 h 4300417"/>
              <a:gd name="connsiteX7" fmla="*/ 935885 w 935885"/>
              <a:gd name="connsiteY7" fmla="*/ 2070734 h 4300417"/>
              <a:gd name="connsiteX8" fmla="*/ 935885 w 935885"/>
              <a:gd name="connsiteY8" fmla="*/ 2896987 h 4300417"/>
              <a:gd name="connsiteX9" fmla="*/ 935885 w 935885"/>
              <a:gd name="connsiteY9" fmla="*/ 3291839 h 4300417"/>
              <a:gd name="connsiteX10" fmla="*/ 779901 w 935885"/>
              <a:gd name="connsiteY10" fmla="*/ 3447823 h 4300417"/>
              <a:gd name="connsiteX11" fmla="*/ 389952 w 935885"/>
              <a:gd name="connsiteY11" fmla="*/ 3447823 h 4300417"/>
              <a:gd name="connsiteX12" fmla="*/ 352258 w 935885"/>
              <a:gd name="connsiteY12" fmla="*/ 4300417 h 4300417"/>
              <a:gd name="connsiteX13" fmla="*/ 155981 w 935885"/>
              <a:gd name="connsiteY13" fmla="*/ 3447823 h 4300417"/>
              <a:gd name="connsiteX14" fmla="*/ 155984 w 935885"/>
              <a:gd name="connsiteY14" fmla="*/ 3447823 h 4300417"/>
              <a:gd name="connsiteX15" fmla="*/ 0 w 935885"/>
              <a:gd name="connsiteY15" fmla="*/ 3291839 h 4300417"/>
              <a:gd name="connsiteX16" fmla="*/ 0 w 935885"/>
              <a:gd name="connsiteY16" fmla="*/ 2896987 h 4300417"/>
              <a:gd name="connsiteX17" fmla="*/ 0 w 935885"/>
              <a:gd name="connsiteY17" fmla="*/ 2070734 h 4300417"/>
              <a:gd name="connsiteX18" fmla="*/ 0 w 935885"/>
              <a:gd name="connsiteY18" fmla="*/ 2070734 h 4300417"/>
              <a:gd name="connsiteX0" fmla="*/ 0 w 935885"/>
              <a:gd name="connsiteY0" fmla="*/ 2070734 h 4300417"/>
              <a:gd name="connsiteX1" fmla="*/ 155984 w 935885"/>
              <a:gd name="connsiteY1" fmla="*/ 142809 h 4300417"/>
              <a:gd name="connsiteX2" fmla="*/ 155981 w 935885"/>
              <a:gd name="connsiteY2" fmla="*/ 142809 h 4300417"/>
              <a:gd name="connsiteX3" fmla="*/ 155981 w 935885"/>
              <a:gd name="connsiteY3" fmla="*/ 142809 h 4300417"/>
              <a:gd name="connsiteX4" fmla="*/ 389952 w 935885"/>
              <a:gd name="connsiteY4" fmla="*/ 142809 h 4300417"/>
              <a:gd name="connsiteX5" fmla="*/ 779901 w 935885"/>
              <a:gd name="connsiteY5" fmla="*/ 142809 h 4300417"/>
              <a:gd name="connsiteX6" fmla="*/ 935885 w 935885"/>
              <a:gd name="connsiteY6" fmla="*/ 2070734 h 4300417"/>
              <a:gd name="connsiteX7" fmla="*/ 935885 w 935885"/>
              <a:gd name="connsiteY7" fmla="*/ 2070734 h 4300417"/>
              <a:gd name="connsiteX8" fmla="*/ 935885 w 935885"/>
              <a:gd name="connsiteY8" fmla="*/ 2896987 h 4300417"/>
              <a:gd name="connsiteX9" fmla="*/ 935885 w 935885"/>
              <a:gd name="connsiteY9" fmla="*/ 3291839 h 4300417"/>
              <a:gd name="connsiteX10" fmla="*/ 779901 w 935885"/>
              <a:gd name="connsiteY10" fmla="*/ 3447823 h 4300417"/>
              <a:gd name="connsiteX11" fmla="*/ 389952 w 935885"/>
              <a:gd name="connsiteY11" fmla="*/ 3447823 h 4300417"/>
              <a:gd name="connsiteX12" fmla="*/ 352258 w 935885"/>
              <a:gd name="connsiteY12" fmla="*/ 4300417 h 4300417"/>
              <a:gd name="connsiteX13" fmla="*/ 155981 w 935885"/>
              <a:gd name="connsiteY13" fmla="*/ 3447823 h 4300417"/>
              <a:gd name="connsiteX14" fmla="*/ 155984 w 935885"/>
              <a:gd name="connsiteY14" fmla="*/ 3447823 h 4300417"/>
              <a:gd name="connsiteX15" fmla="*/ 0 w 935885"/>
              <a:gd name="connsiteY15" fmla="*/ 3291839 h 4300417"/>
              <a:gd name="connsiteX16" fmla="*/ 0 w 935885"/>
              <a:gd name="connsiteY16" fmla="*/ 2896987 h 4300417"/>
              <a:gd name="connsiteX17" fmla="*/ 0 w 935885"/>
              <a:gd name="connsiteY17" fmla="*/ 2070734 h 4300417"/>
              <a:gd name="connsiteX18" fmla="*/ 0 w 935885"/>
              <a:gd name="connsiteY18" fmla="*/ 2070734 h 4300417"/>
              <a:gd name="connsiteX0" fmla="*/ 0 w 935885"/>
              <a:gd name="connsiteY0" fmla="*/ 1927925 h 4157608"/>
              <a:gd name="connsiteX1" fmla="*/ 155984 w 935885"/>
              <a:gd name="connsiteY1" fmla="*/ 0 h 4157608"/>
              <a:gd name="connsiteX2" fmla="*/ 155981 w 935885"/>
              <a:gd name="connsiteY2" fmla="*/ 0 h 4157608"/>
              <a:gd name="connsiteX3" fmla="*/ 155981 w 935885"/>
              <a:gd name="connsiteY3" fmla="*/ 0 h 4157608"/>
              <a:gd name="connsiteX4" fmla="*/ 779901 w 935885"/>
              <a:gd name="connsiteY4" fmla="*/ 0 h 4157608"/>
              <a:gd name="connsiteX5" fmla="*/ 935885 w 935885"/>
              <a:gd name="connsiteY5" fmla="*/ 1927925 h 4157608"/>
              <a:gd name="connsiteX6" fmla="*/ 935885 w 935885"/>
              <a:gd name="connsiteY6" fmla="*/ 1927925 h 4157608"/>
              <a:gd name="connsiteX7" fmla="*/ 935885 w 935885"/>
              <a:gd name="connsiteY7" fmla="*/ 2754178 h 4157608"/>
              <a:gd name="connsiteX8" fmla="*/ 935885 w 935885"/>
              <a:gd name="connsiteY8" fmla="*/ 3149030 h 4157608"/>
              <a:gd name="connsiteX9" fmla="*/ 779901 w 935885"/>
              <a:gd name="connsiteY9" fmla="*/ 3305014 h 4157608"/>
              <a:gd name="connsiteX10" fmla="*/ 389952 w 935885"/>
              <a:gd name="connsiteY10" fmla="*/ 3305014 h 4157608"/>
              <a:gd name="connsiteX11" fmla="*/ 352258 w 935885"/>
              <a:gd name="connsiteY11" fmla="*/ 4157608 h 4157608"/>
              <a:gd name="connsiteX12" fmla="*/ 155981 w 935885"/>
              <a:gd name="connsiteY12" fmla="*/ 3305014 h 4157608"/>
              <a:gd name="connsiteX13" fmla="*/ 155984 w 935885"/>
              <a:gd name="connsiteY13" fmla="*/ 3305014 h 4157608"/>
              <a:gd name="connsiteX14" fmla="*/ 0 w 935885"/>
              <a:gd name="connsiteY14" fmla="*/ 3149030 h 4157608"/>
              <a:gd name="connsiteX15" fmla="*/ 0 w 935885"/>
              <a:gd name="connsiteY15" fmla="*/ 2754178 h 4157608"/>
              <a:gd name="connsiteX16" fmla="*/ 0 w 935885"/>
              <a:gd name="connsiteY16" fmla="*/ 1927925 h 4157608"/>
              <a:gd name="connsiteX17" fmla="*/ 0 w 935885"/>
              <a:gd name="connsiteY17" fmla="*/ 1927925 h 4157608"/>
              <a:gd name="connsiteX0" fmla="*/ 0 w 935885"/>
              <a:gd name="connsiteY0" fmla="*/ 2128340 h 4358023"/>
              <a:gd name="connsiteX1" fmla="*/ 155984 w 935885"/>
              <a:gd name="connsiteY1" fmla="*/ 200415 h 4358023"/>
              <a:gd name="connsiteX2" fmla="*/ 155981 w 935885"/>
              <a:gd name="connsiteY2" fmla="*/ 200415 h 4358023"/>
              <a:gd name="connsiteX3" fmla="*/ 260759 w 935885"/>
              <a:gd name="connsiteY3" fmla="*/ 19437 h 4358023"/>
              <a:gd name="connsiteX4" fmla="*/ 779901 w 935885"/>
              <a:gd name="connsiteY4" fmla="*/ 200415 h 4358023"/>
              <a:gd name="connsiteX5" fmla="*/ 935885 w 935885"/>
              <a:gd name="connsiteY5" fmla="*/ 2128340 h 4358023"/>
              <a:gd name="connsiteX6" fmla="*/ 935885 w 935885"/>
              <a:gd name="connsiteY6" fmla="*/ 2128340 h 4358023"/>
              <a:gd name="connsiteX7" fmla="*/ 935885 w 935885"/>
              <a:gd name="connsiteY7" fmla="*/ 2954593 h 4358023"/>
              <a:gd name="connsiteX8" fmla="*/ 935885 w 935885"/>
              <a:gd name="connsiteY8" fmla="*/ 3349445 h 4358023"/>
              <a:gd name="connsiteX9" fmla="*/ 779901 w 935885"/>
              <a:gd name="connsiteY9" fmla="*/ 3505429 h 4358023"/>
              <a:gd name="connsiteX10" fmla="*/ 389952 w 935885"/>
              <a:gd name="connsiteY10" fmla="*/ 3505429 h 4358023"/>
              <a:gd name="connsiteX11" fmla="*/ 352258 w 935885"/>
              <a:gd name="connsiteY11" fmla="*/ 4358023 h 4358023"/>
              <a:gd name="connsiteX12" fmla="*/ 155981 w 935885"/>
              <a:gd name="connsiteY12" fmla="*/ 3505429 h 4358023"/>
              <a:gd name="connsiteX13" fmla="*/ 155984 w 935885"/>
              <a:gd name="connsiteY13" fmla="*/ 3505429 h 4358023"/>
              <a:gd name="connsiteX14" fmla="*/ 0 w 935885"/>
              <a:gd name="connsiteY14" fmla="*/ 3349445 h 4358023"/>
              <a:gd name="connsiteX15" fmla="*/ 0 w 935885"/>
              <a:gd name="connsiteY15" fmla="*/ 2954593 h 4358023"/>
              <a:gd name="connsiteX16" fmla="*/ 0 w 935885"/>
              <a:gd name="connsiteY16" fmla="*/ 2128340 h 4358023"/>
              <a:gd name="connsiteX17" fmla="*/ 0 w 935885"/>
              <a:gd name="connsiteY17" fmla="*/ 2128340 h 4358023"/>
              <a:gd name="connsiteX0" fmla="*/ 0 w 935885"/>
              <a:gd name="connsiteY0" fmla="*/ 2308928 h 4538611"/>
              <a:gd name="connsiteX1" fmla="*/ 155984 w 935885"/>
              <a:gd name="connsiteY1" fmla="*/ 381003 h 4538611"/>
              <a:gd name="connsiteX2" fmla="*/ 155981 w 935885"/>
              <a:gd name="connsiteY2" fmla="*/ 381003 h 4538611"/>
              <a:gd name="connsiteX3" fmla="*/ 165509 w 935885"/>
              <a:gd name="connsiteY3" fmla="*/ 0 h 4538611"/>
              <a:gd name="connsiteX4" fmla="*/ 779901 w 935885"/>
              <a:gd name="connsiteY4" fmla="*/ 381003 h 4538611"/>
              <a:gd name="connsiteX5" fmla="*/ 935885 w 935885"/>
              <a:gd name="connsiteY5" fmla="*/ 2308928 h 4538611"/>
              <a:gd name="connsiteX6" fmla="*/ 935885 w 935885"/>
              <a:gd name="connsiteY6" fmla="*/ 2308928 h 4538611"/>
              <a:gd name="connsiteX7" fmla="*/ 935885 w 935885"/>
              <a:gd name="connsiteY7" fmla="*/ 3135181 h 4538611"/>
              <a:gd name="connsiteX8" fmla="*/ 935885 w 935885"/>
              <a:gd name="connsiteY8" fmla="*/ 3530033 h 4538611"/>
              <a:gd name="connsiteX9" fmla="*/ 779901 w 935885"/>
              <a:gd name="connsiteY9" fmla="*/ 3686017 h 4538611"/>
              <a:gd name="connsiteX10" fmla="*/ 389952 w 935885"/>
              <a:gd name="connsiteY10" fmla="*/ 3686017 h 4538611"/>
              <a:gd name="connsiteX11" fmla="*/ 352258 w 935885"/>
              <a:gd name="connsiteY11" fmla="*/ 4538611 h 4538611"/>
              <a:gd name="connsiteX12" fmla="*/ 155981 w 935885"/>
              <a:gd name="connsiteY12" fmla="*/ 3686017 h 4538611"/>
              <a:gd name="connsiteX13" fmla="*/ 155984 w 935885"/>
              <a:gd name="connsiteY13" fmla="*/ 3686017 h 4538611"/>
              <a:gd name="connsiteX14" fmla="*/ 0 w 935885"/>
              <a:gd name="connsiteY14" fmla="*/ 3530033 h 4538611"/>
              <a:gd name="connsiteX15" fmla="*/ 0 w 935885"/>
              <a:gd name="connsiteY15" fmla="*/ 3135181 h 4538611"/>
              <a:gd name="connsiteX16" fmla="*/ 0 w 935885"/>
              <a:gd name="connsiteY16" fmla="*/ 2308928 h 4538611"/>
              <a:gd name="connsiteX17" fmla="*/ 0 w 935885"/>
              <a:gd name="connsiteY17" fmla="*/ 2308928 h 4538611"/>
              <a:gd name="connsiteX0" fmla="*/ 0 w 935885"/>
              <a:gd name="connsiteY0" fmla="*/ 2308928 h 4538611"/>
              <a:gd name="connsiteX1" fmla="*/ 155984 w 935885"/>
              <a:gd name="connsiteY1" fmla="*/ 381003 h 4538611"/>
              <a:gd name="connsiteX2" fmla="*/ 165509 w 935885"/>
              <a:gd name="connsiteY2" fmla="*/ 0 h 4538611"/>
              <a:gd name="connsiteX3" fmla="*/ 779901 w 935885"/>
              <a:gd name="connsiteY3" fmla="*/ 381003 h 4538611"/>
              <a:gd name="connsiteX4" fmla="*/ 935885 w 935885"/>
              <a:gd name="connsiteY4" fmla="*/ 2308928 h 4538611"/>
              <a:gd name="connsiteX5" fmla="*/ 935885 w 935885"/>
              <a:gd name="connsiteY5" fmla="*/ 2308928 h 4538611"/>
              <a:gd name="connsiteX6" fmla="*/ 935885 w 935885"/>
              <a:gd name="connsiteY6" fmla="*/ 3135181 h 4538611"/>
              <a:gd name="connsiteX7" fmla="*/ 935885 w 935885"/>
              <a:gd name="connsiteY7" fmla="*/ 3530033 h 4538611"/>
              <a:gd name="connsiteX8" fmla="*/ 779901 w 935885"/>
              <a:gd name="connsiteY8" fmla="*/ 3686017 h 4538611"/>
              <a:gd name="connsiteX9" fmla="*/ 389952 w 935885"/>
              <a:gd name="connsiteY9" fmla="*/ 3686017 h 4538611"/>
              <a:gd name="connsiteX10" fmla="*/ 352258 w 935885"/>
              <a:gd name="connsiteY10" fmla="*/ 4538611 h 4538611"/>
              <a:gd name="connsiteX11" fmla="*/ 155981 w 935885"/>
              <a:gd name="connsiteY11" fmla="*/ 3686017 h 4538611"/>
              <a:gd name="connsiteX12" fmla="*/ 155984 w 935885"/>
              <a:gd name="connsiteY12" fmla="*/ 3686017 h 4538611"/>
              <a:gd name="connsiteX13" fmla="*/ 0 w 935885"/>
              <a:gd name="connsiteY13" fmla="*/ 3530033 h 4538611"/>
              <a:gd name="connsiteX14" fmla="*/ 0 w 935885"/>
              <a:gd name="connsiteY14" fmla="*/ 3135181 h 4538611"/>
              <a:gd name="connsiteX15" fmla="*/ 0 w 935885"/>
              <a:gd name="connsiteY15" fmla="*/ 2308928 h 4538611"/>
              <a:gd name="connsiteX16" fmla="*/ 0 w 935885"/>
              <a:gd name="connsiteY16" fmla="*/ 2308928 h 4538611"/>
              <a:gd name="connsiteX0" fmla="*/ 15466 w 951351"/>
              <a:gd name="connsiteY0" fmla="*/ 2309139 h 4538822"/>
              <a:gd name="connsiteX1" fmla="*/ 0 w 951351"/>
              <a:gd name="connsiteY1" fmla="*/ 390739 h 4538822"/>
              <a:gd name="connsiteX2" fmla="*/ 180975 w 951351"/>
              <a:gd name="connsiteY2" fmla="*/ 211 h 4538822"/>
              <a:gd name="connsiteX3" fmla="*/ 795367 w 951351"/>
              <a:gd name="connsiteY3" fmla="*/ 381214 h 4538822"/>
              <a:gd name="connsiteX4" fmla="*/ 951351 w 951351"/>
              <a:gd name="connsiteY4" fmla="*/ 2309139 h 4538822"/>
              <a:gd name="connsiteX5" fmla="*/ 951351 w 951351"/>
              <a:gd name="connsiteY5" fmla="*/ 2309139 h 4538822"/>
              <a:gd name="connsiteX6" fmla="*/ 951351 w 951351"/>
              <a:gd name="connsiteY6" fmla="*/ 3135392 h 4538822"/>
              <a:gd name="connsiteX7" fmla="*/ 951351 w 951351"/>
              <a:gd name="connsiteY7" fmla="*/ 3530244 h 4538822"/>
              <a:gd name="connsiteX8" fmla="*/ 795367 w 951351"/>
              <a:gd name="connsiteY8" fmla="*/ 3686228 h 4538822"/>
              <a:gd name="connsiteX9" fmla="*/ 405418 w 951351"/>
              <a:gd name="connsiteY9" fmla="*/ 3686228 h 4538822"/>
              <a:gd name="connsiteX10" fmla="*/ 367724 w 951351"/>
              <a:gd name="connsiteY10" fmla="*/ 4538822 h 4538822"/>
              <a:gd name="connsiteX11" fmla="*/ 171447 w 951351"/>
              <a:gd name="connsiteY11" fmla="*/ 3686228 h 4538822"/>
              <a:gd name="connsiteX12" fmla="*/ 171450 w 951351"/>
              <a:gd name="connsiteY12" fmla="*/ 3686228 h 4538822"/>
              <a:gd name="connsiteX13" fmla="*/ 15466 w 951351"/>
              <a:gd name="connsiteY13" fmla="*/ 3530244 h 4538822"/>
              <a:gd name="connsiteX14" fmla="*/ 15466 w 951351"/>
              <a:gd name="connsiteY14" fmla="*/ 3135392 h 4538822"/>
              <a:gd name="connsiteX15" fmla="*/ 15466 w 951351"/>
              <a:gd name="connsiteY15" fmla="*/ 2309139 h 4538822"/>
              <a:gd name="connsiteX16" fmla="*/ 15466 w 951351"/>
              <a:gd name="connsiteY16" fmla="*/ 2309139 h 4538822"/>
              <a:gd name="connsiteX0" fmla="*/ 0 w 935885"/>
              <a:gd name="connsiteY0" fmla="*/ 2309139 h 4538822"/>
              <a:gd name="connsiteX1" fmla="*/ 165509 w 935885"/>
              <a:gd name="connsiteY1" fmla="*/ 211 h 4538822"/>
              <a:gd name="connsiteX2" fmla="*/ 779901 w 935885"/>
              <a:gd name="connsiteY2" fmla="*/ 381214 h 4538822"/>
              <a:gd name="connsiteX3" fmla="*/ 935885 w 935885"/>
              <a:gd name="connsiteY3" fmla="*/ 2309139 h 4538822"/>
              <a:gd name="connsiteX4" fmla="*/ 935885 w 935885"/>
              <a:gd name="connsiteY4" fmla="*/ 2309139 h 4538822"/>
              <a:gd name="connsiteX5" fmla="*/ 935885 w 935885"/>
              <a:gd name="connsiteY5" fmla="*/ 3135392 h 4538822"/>
              <a:gd name="connsiteX6" fmla="*/ 935885 w 935885"/>
              <a:gd name="connsiteY6" fmla="*/ 3530244 h 4538822"/>
              <a:gd name="connsiteX7" fmla="*/ 779901 w 935885"/>
              <a:gd name="connsiteY7" fmla="*/ 3686228 h 4538822"/>
              <a:gd name="connsiteX8" fmla="*/ 389952 w 935885"/>
              <a:gd name="connsiteY8" fmla="*/ 3686228 h 4538822"/>
              <a:gd name="connsiteX9" fmla="*/ 352258 w 935885"/>
              <a:gd name="connsiteY9" fmla="*/ 4538822 h 4538822"/>
              <a:gd name="connsiteX10" fmla="*/ 155981 w 935885"/>
              <a:gd name="connsiteY10" fmla="*/ 3686228 h 4538822"/>
              <a:gd name="connsiteX11" fmla="*/ 155984 w 935885"/>
              <a:gd name="connsiteY11" fmla="*/ 3686228 h 4538822"/>
              <a:gd name="connsiteX12" fmla="*/ 0 w 935885"/>
              <a:gd name="connsiteY12" fmla="*/ 3530244 h 4538822"/>
              <a:gd name="connsiteX13" fmla="*/ 0 w 935885"/>
              <a:gd name="connsiteY13" fmla="*/ 3135392 h 4538822"/>
              <a:gd name="connsiteX14" fmla="*/ 0 w 935885"/>
              <a:gd name="connsiteY14" fmla="*/ 2309139 h 4538822"/>
              <a:gd name="connsiteX15" fmla="*/ 0 w 935885"/>
              <a:gd name="connsiteY15" fmla="*/ 2309139 h 4538822"/>
              <a:gd name="connsiteX0" fmla="*/ 0 w 935885"/>
              <a:gd name="connsiteY0" fmla="*/ 2022971 h 4252654"/>
              <a:gd name="connsiteX1" fmla="*/ 194087 w 935885"/>
              <a:gd name="connsiteY1" fmla="*/ 276019 h 4252654"/>
              <a:gd name="connsiteX2" fmla="*/ 779901 w 935885"/>
              <a:gd name="connsiteY2" fmla="*/ 95046 h 4252654"/>
              <a:gd name="connsiteX3" fmla="*/ 935885 w 935885"/>
              <a:gd name="connsiteY3" fmla="*/ 2022971 h 4252654"/>
              <a:gd name="connsiteX4" fmla="*/ 935885 w 935885"/>
              <a:gd name="connsiteY4" fmla="*/ 2022971 h 4252654"/>
              <a:gd name="connsiteX5" fmla="*/ 935885 w 935885"/>
              <a:gd name="connsiteY5" fmla="*/ 2849224 h 4252654"/>
              <a:gd name="connsiteX6" fmla="*/ 935885 w 935885"/>
              <a:gd name="connsiteY6" fmla="*/ 3244076 h 4252654"/>
              <a:gd name="connsiteX7" fmla="*/ 779901 w 935885"/>
              <a:gd name="connsiteY7" fmla="*/ 3400060 h 4252654"/>
              <a:gd name="connsiteX8" fmla="*/ 389952 w 935885"/>
              <a:gd name="connsiteY8" fmla="*/ 3400060 h 4252654"/>
              <a:gd name="connsiteX9" fmla="*/ 352258 w 935885"/>
              <a:gd name="connsiteY9" fmla="*/ 4252654 h 4252654"/>
              <a:gd name="connsiteX10" fmla="*/ 155981 w 935885"/>
              <a:gd name="connsiteY10" fmla="*/ 3400060 h 4252654"/>
              <a:gd name="connsiteX11" fmla="*/ 155984 w 935885"/>
              <a:gd name="connsiteY11" fmla="*/ 3400060 h 4252654"/>
              <a:gd name="connsiteX12" fmla="*/ 0 w 935885"/>
              <a:gd name="connsiteY12" fmla="*/ 3244076 h 4252654"/>
              <a:gd name="connsiteX13" fmla="*/ 0 w 935885"/>
              <a:gd name="connsiteY13" fmla="*/ 2849224 h 4252654"/>
              <a:gd name="connsiteX14" fmla="*/ 0 w 935885"/>
              <a:gd name="connsiteY14" fmla="*/ 2022971 h 4252654"/>
              <a:gd name="connsiteX15" fmla="*/ 0 w 935885"/>
              <a:gd name="connsiteY15" fmla="*/ 2022971 h 4252654"/>
              <a:gd name="connsiteX0" fmla="*/ 0 w 935885"/>
              <a:gd name="connsiteY0" fmla="*/ 2083348 h 4313031"/>
              <a:gd name="connsiteX1" fmla="*/ 194087 w 935885"/>
              <a:gd name="connsiteY1" fmla="*/ 336396 h 4313031"/>
              <a:gd name="connsiteX2" fmla="*/ 779901 w 935885"/>
              <a:gd name="connsiteY2" fmla="*/ 155423 h 4313031"/>
              <a:gd name="connsiteX3" fmla="*/ 935885 w 935885"/>
              <a:gd name="connsiteY3" fmla="*/ 2083348 h 4313031"/>
              <a:gd name="connsiteX4" fmla="*/ 935885 w 935885"/>
              <a:gd name="connsiteY4" fmla="*/ 2083348 h 4313031"/>
              <a:gd name="connsiteX5" fmla="*/ 935885 w 935885"/>
              <a:gd name="connsiteY5" fmla="*/ 2909601 h 4313031"/>
              <a:gd name="connsiteX6" fmla="*/ 935885 w 935885"/>
              <a:gd name="connsiteY6" fmla="*/ 3304453 h 4313031"/>
              <a:gd name="connsiteX7" fmla="*/ 779901 w 935885"/>
              <a:gd name="connsiteY7" fmla="*/ 3460437 h 4313031"/>
              <a:gd name="connsiteX8" fmla="*/ 389952 w 935885"/>
              <a:gd name="connsiteY8" fmla="*/ 3460437 h 4313031"/>
              <a:gd name="connsiteX9" fmla="*/ 352258 w 935885"/>
              <a:gd name="connsiteY9" fmla="*/ 4313031 h 4313031"/>
              <a:gd name="connsiteX10" fmla="*/ 155981 w 935885"/>
              <a:gd name="connsiteY10" fmla="*/ 3460437 h 4313031"/>
              <a:gd name="connsiteX11" fmla="*/ 155984 w 935885"/>
              <a:gd name="connsiteY11" fmla="*/ 3460437 h 4313031"/>
              <a:gd name="connsiteX12" fmla="*/ 0 w 935885"/>
              <a:gd name="connsiteY12" fmla="*/ 3304453 h 4313031"/>
              <a:gd name="connsiteX13" fmla="*/ 0 w 935885"/>
              <a:gd name="connsiteY13" fmla="*/ 2909601 h 4313031"/>
              <a:gd name="connsiteX14" fmla="*/ 0 w 935885"/>
              <a:gd name="connsiteY14" fmla="*/ 2083348 h 4313031"/>
              <a:gd name="connsiteX15" fmla="*/ 0 w 935885"/>
              <a:gd name="connsiteY15" fmla="*/ 2083348 h 4313031"/>
              <a:gd name="connsiteX0" fmla="*/ 0 w 935885"/>
              <a:gd name="connsiteY0" fmla="*/ 2042265 h 4271948"/>
              <a:gd name="connsiteX1" fmla="*/ 194087 w 935885"/>
              <a:gd name="connsiteY1" fmla="*/ 295313 h 4271948"/>
              <a:gd name="connsiteX2" fmla="*/ 779901 w 935885"/>
              <a:gd name="connsiteY2" fmla="*/ 114340 h 4271948"/>
              <a:gd name="connsiteX3" fmla="*/ 935885 w 935885"/>
              <a:gd name="connsiteY3" fmla="*/ 2042265 h 4271948"/>
              <a:gd name="connsiteX4" fmla="*/ 935885 w 935885"/>
              <a:gd name="connsiteY4" fmla="*/ 2042265 h 4271948"/>
              <a:gd name="connsiteX5" fmla="*/ 935885 w 935885"/>
              <a:gd name="connsiteY5" fmla="*/ 2868518 h 4271948"/>
              <a:gd name="connsiteX6" fmla="*/ 935885 w 935885"/>
              <a:gd name="connsiteY6" fmla="*/ 3263370 h 4271948"/>
              <a:gd name="connsiteX7" fmla="*/ 779901 w 935885"/>
              <a:gd name="connsiteY7" fmla="*/ 3419354 h 4271948"/>
              <a:gd name="connsiteX8" fmla="*/ 389952 w 935885"/>
              <a:gd name="connsiteY8" fmla="*/ 3419354 h 4271948"/>
              <a:gd name="connsiteX9" fmla="*/ 352258 w 935885"/>
              <a:gd name="connsiteY9" fmla="*/ 4271948 h 4271948"/>
              <a:gd name="connsiteX10" fmla="*/ 155981 w 935885"/>
              <a:gd name="connsiteY10" fmla="*/ 3419354 h 4271948"/>
              <a:gd name="connsiteX11" fmla="*/ 155984 w 935885"/>
              <a:gd name="connsiteY11" fmla="*/ 3419354 h 4271948"/>
              <a:gd name="connsiteX12" fmla="*/ 0 w 935885"/>
              <a:gd name="connsiteY12" fmla="*/ 3263370 h 4271948"/>
              <a:gd name="connsiteX13" fmla="*/ 0 w 935885"/>
              <a:gd name="connsiteY13" fmla="*/ 2868518 h 4271948"/>
              <a:gd name="connsiteX14" fmla="*/ 0 w 935885"/>
              <a:gd name="connsiteY14" fmla="*/ 2042265 h 4271948"/>
              <a:gd name="connsiteX15" fmla="*/ 0 w 935885"/>
              <a:gd name="connsiteY15" fmla="*/ 2042265 h 4271948"/>
              <a:gd name="connsiteX0" fmla="*/ 0 w 935885"/>
              <a:gd name="connsiteY0" fmla="*/ 2029947 h 4259630"/>
              <a:gd name="connsiteX1" fmla="*/ 194087 w 935885"/>
              <a:gd name="connsiteY1" fmla="*/ 282995 h 4259630"/>
              <a:gd name="connsiteX2" fmla="*/ 827529 w 935885"/>
              <a:gd name="connsiteY2" fmla="*/ 178220 h 4259630"/>
              <a:gd name="connsiteX3" fmla="*/ 935885 w 935885"/>
              <a:gd name="connsiteY3" fmla="*/ 2029947 h 4259630"/>
              <a:gd name="connsiteX4" fmla="*/ 935885 w 935885"/>
              <a:gd name="connsiteY4" fmla="*/ 2029947 h 4259630"/>
              <a:gd name="connsiteX5" fmla="*/ 935885 w 935885"/>
              <a:gd name="connsiteY5" fmla="*/ 2856200 h 4259630"/>
              <a:gd name="connsiteX6" fmla="*/ 935885 w 935885"/>
              <a:gd name="connsiteY6" fmla="*/ 3251052 h 4259630"/>
              <a:gd name="connsiteX7" fmla="*/ 779901 w 935885"/>
              <a:gd name="connsiteY7" fmla="*/ 3407036 h 4259630"/>
              <a:gd name="connsiteX8" fmla="*/ 389952 w 935885"/>
              <a:gd name="connsiteY8" fmla="*/ 3407036 h 4259630"/>
              <a:gd name="connsiteX9" fmla="*/ 352258 w 935885"/>
              <a:gd name="connsiteY9" fmla="*/ 4259630 h 4259630"/>
              <a:gd name="connsiteX10" fmla="*/ 155981 w 935885"/>
              <a:gd name="connsiteY10" fmla="*/ 3407036 h 4259630"/>
              <a:gd name="connsiteX11" fmla="*/ 155984 w 935885"/>
              <a:gd name="connsiteY11" fmla="*/ 3407036 h 4259630"/>
              <a:gd name="connsiteX12" fmla="*/ 0 w 935885"/>
              <a:gd name="connsiteY12" fmla="*/ 3251052 h 4259630"/>
              <a:gd name="connsiteX13" fmla="*/ 0 w 935885"/>
              <a:gd name="connsiteY13" fmla="*/ 2856200 h 4259630"/>
              <a:gd name="connsiteX14" fmla="*/ 0 w 935885"/>
              <a:gd name="connsiteY14" fmla="*/ 2029947 h 4259630"/>
              <a:gd name="connsiteX15" fmla="*/ 0 w 935885"/>
              <a:gd name="connsiteY15" fmla="*/ 2029947 h 4259630"/>
              <a:gd name="connsiteX0" fmla="*/ 0 w 1002160"/>
              <a:gd name="connsiteY0" fmla="*/ 1913502 h 4143185"/>
              <a:gd name="connsiteX1" fmla="*/ 194087 w 1002160"/>
              <a:gd name="connsiteY1" fmla="*/ 166550 h 4143185"/>
              <a:gd name="connsiteX2" fmla="*/ 827529 w 1002160"/>
              <a:gd name="connsiteY2" fmla="*/ 61775 h 4143185"/>
              <a:gd name="connsiteX3" fmla="*/ 935885 w 1002160"/>
              <a:gd name="connsiteY3" fmla="*/ 1913502 h 4143185"/>
              <a:gd name="connsiteX4" fmla="*/ 935885 w 1002160"/>
              <a:gd name="connsiteY4" fmla="*/ 1913502 h 4143185"/>
              <a:gd name="connsiteX5" fmla="*/ 935885 w 1002160"/>
              <a:gd name="connsiteY5" fmla="*/ 2739755 h 4143185"/>
              <a:gd name="connsiteX6" fmla="*/ 935885 w 1002160"/>
              <a:gd name="connsiteY6" fmla="*/ 3134607 h 4143185"/>
              <a:gd name="connsiteX7" fmla="*/ 779901 w 1002160"/>
              <a:gd name="connsiteY7" fmla="*/ 3290591 h 4143185"/>
              <a:gd name="connsiteX8" fmla="*/ 389952 w 1002160"/>
              <a:gd name="connsiteY8" fmla="*/ 3290591 h 4143185"/>
              <a:gd name="connsiteX9" fmla="*/ 352258 w 1002160"/>
              <a:gd name="connsiteY9" fmla="*/ 4143185 h 4143185"/>
              <a:gd name="connsiteX10" fmla="*/ 155981 w 1002160"/>
              <a:gd name="connsiteY10" fmla="*/ 3290591 h 4143185"/>
              <a:gd name="connsiteX11" fmla="*/ 155984 w 1002160"/>
              <a:gd name="connsiteY11" fmla="*/ 3290591 h 4143185"/>
              <a:gd name="connsiteX12" fmla="*/ 0 w 1002160"/>
              <a:gd name="connsiteY12" fmla="*/ 3134607 h 4143185"/>
              <a:gd name="connsiteX13" fmla="*/ 0 w 1002160"/>
              <a:gd name="connsiteY13" fmla="*/ 2739755 h 4143185"/>
              <a:gd name="connsiteX14" fmla="*/ 0 w 1002160"/>
              <a:gd name="connsiteY14" fmla="*/ 1913502 h 4143185"/>
              <a:gd name="connsiteX15" fmla="*/ 0 w 1002160"/>
              <a:gd name="connsiteY15" fmla="*/ 1913502 h 4143185"/>
              <a:gd name="connsiteX0" fmla="*/ 0 w 1002160"/>
              <a:gd name="connsiteY0" fmla="*/ 1860213 h 4089896"/>
              <a:gd name="connsiteX1" fmla="*/ 194087 w 1002160"/>
              <a:gd name="connsiteY1" fmla="*/ 113261 h 4089896"/>
              <a:gd name="connsiteX2" fmla="*/ 827529 w 1002160"/>
              <a:gd name="connsiteY2" fmla="*/ 8486 h 4089896"/>
              <a:gd name="connsiteX3" fmla="*/ 935885 w 1002160"/>
              <a:gd name="connsiteY3" fmla="*/ 1860213 h 4089896"/>
              <a:gd name="connsiteX4" fmla="*/ 935885 w 1002160"/>
              <a:gd name="connsiteY4" fmla="*/ 1860213 h 4089896"/>
              <a:gd name="connsiteX5" fmla="*/ 935885 w 1002160"/>
              <a:gd name="connsiteY5" fmla="*/ 2686466 h 4089896"/>
              <a:gd name="connsiteX6" fmla="*/ 935885 w 1002160"/>
              <a:gd name="connsiteY6" fmla="*/ 3081318 h 4089896"/>
              <a:gd name="connsiteX7" fmla="*/ 779901 w 1002160"/>
              <a:gd name="connsiteY7" fmla="*/ 3237302 h 4089896"/>
              <a:gd name="connsiteX8" fmla="*/ 389952 w 1002160"/>
              <a:gd name="connsiteY8" fmla="*/ 3237302 h 4089896"/>
              <a:gd name="connsiteX9" fmla="*/ 352258 w 1002160"/>
              <a:gd name="connsiteY9" fmla="*/ 4089896 h 4089896"/>
              <a:gd name="connsiteX10" fmla="*/ 155981 w 1002160"/>
              <a:gd name="connsiteY10" fmla="*/ 3237302 h 4089896"/>
              <a:gd name="connsiteX11" fmla="*/ 155984 w 1002160"/>
              <a:gd name="connsiteY11" fmla="*/ 3237302 h 4089896"/>
              <a:gd name="connsiteX12" fmla="*/ 0 w 1002160"/>
              <a:gd name="connsiteY12" fmla="*/ 3081318 h 4089896"/>
              <a:gd name="connsiteX13" fmla="*/ 0 w 1002160"/>
              <a:gd name="connsiteY13" fmla="*/ 2686466 h 4089896"/>
              <a:gd name="connsiteX14" fmla="*/ 0 w 1002160"/>
              <a:gd name="connsiteY14" fmla="*/ 1860213 h 4089896"/>
              <a:gd name="connsiteX15" fmla="*/ 0 w 1002160"/>
              <a:gd name="connsiteY15" fmla="*/ 1860213 h 4089896"/>
              <a:gd name="connsiteX0" fmla="*/ 0 w 935885"/>
              <a:gd name="connsiteY0" fmla="*/ 1993243 h 4222926"/>
              <a:gd name="connsiteX1" fmla="*/ 155987 w 935885"/>
              <a:gd name="connsiteY1" fmla="*/ 246291 h 4222926"/>
              <a:gd name="connsiteX2" fmla="*/ 827529 w 935885"/>
              <a:gd name="connsiteY2" fmla="*/ 141516 h 4222926"/>
              <a:gd name="connsiteX3" fmla="*/ 935885 w 935885"/>
              <a:gd name="connsiteY3" fmla="*/ 1993243 h 4222926"/>
              <a:gd name="connsiteX4" fmla="*/ 935885 w 935885"/>
              <a:gd name="connsiteY4" fmla="*/ 1993243 h 4222926"/>
              <a:gd name="connsiteX5" fmla="*/ 935885 w 935885"/>
              <a:gd name="connsiteY5" fmla="*/ 2819496 h 4222926"/>
              <a:gd name="connsiteX6" fmla="*/ 935885 w 935885"/>
              <a:gd name="connsiteY6" fmla="*/ 3214348 h 4222926"/>
              <a:gd name="connsiteX7" fmla="*/ 779901 w 935885"/>
              <a:gd name="connsiteY7" fmla="*/ 3370332 h 4222926"/>
              <a:gd name="connsiteX8" fmla="*/ 389952 w 935885"/>
              <a:gd name="connsiteY8" fmla="*/ 3370332 h 4222926"/>
              <a:gd name="connsiteX9" fmla="*/ 352258 w 935885"/>
              <a:gd name="connsiteY9" fmla="*/ 4222926 h 4222926"/>
              <a:gd name="connsiteX10" fmla="*/ 155981 w 935885"/>
              <a:gd name="connsiteY10" fmla="*/ 3370332 h 4222926"/>
              <a:gd name="connsiteX11" fmla="*/ 155984 w 935885"/>
              <a:gd name="connsiteY11" fmla="*/ 3370332 h 4222926"/>
              <a:gd name="connsiteX12" fmla="*/ 0 w 935885"/>
              <a:gd name="connsiteY12" fmla="*/ 3214348 h 4222926"/>
              <a:gd name="connsiteX13" fmla="*/ 0 w 935885"/>
              <a:gd name="connsiteY13" fmla="*/ 2819496 h 4222926"/>
              <a:gd name="connsiteX14" fmla="*/ 0 w 935885"/>
              <a:gd name="connsiteY14" fmla="*/ 1993243 h 4222926"/>
              <a:gd name="connsiteX15" fmla="*/ 0 w 935885"/>
              <a:gd name="connsiteY15" fmla="*/ 1993243 h 4222926"/>
              <a:gd name="connsiteX0" fmla="*/ 0 w 935885"/>
              <a:gd name="connsiteY0" fmla="*/ 1987530 h 4217213"/>
              <a:gd name="connsiteX1" fmla="*/ 155987 w 935885"/>
              <a:gd name="connsiteY1" fmla="*/ 240578 h 4217213"/>
              <a:gd name="connsiteX2" fmla="*/ 827532 w 935885"/>
              <a:gd name="connsiteY2" fmla="*/ 202476 h 4217213"/>
              <a:gd name="connsiteX3" fmla="*/ 935885 w 935885"/>
              <a:gd name="connsiteY3" fmla="*/ 1987530 h 4217213"/>
              <a:gd name="connsiteX4" fmla="*/ 935885 w 935885"/>
              <a:gd name="connsiteY4" fmla="*/ 1987530 h 4217213"/>
              <a:gd name="connsiteX5" fmla="*/ 935885 w 935885"/>
              <a:gd name="connsiteY5" fmla="*/ 2813783 h 4217213"/>
              <a:gd name="connsiteX6" fmla="*/ 935885 w 935885"/>
              <a:gd name="connsiteY6" fmla="*/ 3208635 h 4217213"/>
              <a:gd name="connsiteX7" fmla="*/ 779901 w 935885"/>
              <a:gd name="connsiteY7" fmla="*/ 3364619 h 4217213"/>
              <a:gd name="connsiteX8" fmla="*/ 389952 w 935885"/>
              <a:gd name="connsiteY8" fmla="*/ 3364619 h 4217213"/>
              <a:gd name="connsiteX9" fmla="*/ 352258 w 935885"/>
              <a:gd name="connsiteY9" fmla="*/ 4217213 h 4217213"/>
              <a:gd name="connsiteX10" fmla="*/ 155981 w 935885"/>
              <a:gd name="connsiteY10" fmla="*/ 3364619 h 4217213"/>
              <a:gd name="connsiteX11" fmla="*/ 155984 w 935885"/>
              <a:gd name="connsiteY11" fmla="*/ 3364619 h 4217213"/>
              <a:gd name="connsiteX12" fmla="*/ 0 w 935885"/>
              <a:gd name="connsiteY12" fmla="*/ 3208635 h 4217213"/>
              <a:gd name="connsiteX13" fmla="*/ 0 w 935885"/>
              <a:gd name="connsiteY13" fmla="*/ 2813783 h 4217213"/>
              <a:gd name="connsiteX14" fmla="*/ 0 w 935885"/>
              <a:gd name="connsiteY14" fmla="*/ 1987530 h 4217213"/>
              <a:gd name="connsiteX15" fmla="*/ 0 w 935885"/>
              <a:gd name="connsiteY15" fmla="*/ 1987530 h 4217213"/>
              <a:gd name="connsiteX0" fmla="*/ 0 w 945725"/>
              <a:gd name="connsiteY0" fmla="*/ 1918548 h 4148231"/>
              <a:gd name="connsiteX1" fmla="*/ 155987 w 945725"/>
              <a:gd name="connsiteY1" fmla="*/ 171596 h 4148231"/>
              <a:gd name="connsiteX2" fmla="*/ 827532 w 945725"/>
              <a:gd name="connsiteY2" fmla="*/ 133494 h 4148231"/>
              <a:gd name="connsiteX3" fmla="*/ 935885 w 945725"/>
              <a:gd name="connsiteY3" fmla="*/ 1918548 h 4148231"/>
              <a:gd name="connsiteX4" fmla="*/ 935885 w 945725"/>
              <a:gd name="connsiteY4" fmla="*/ 1918548 h 4148231"/>
              <a:gd name="connsiteX5" fmla="*/ 935885 w 945725"/>
              <a:gd name="connsiteY5" fmla="*/ 2744801 h 4148231"/>
              <a:gd name="connsiteX6" fmla="*/ 935885 w 945725"/>
              <a:gd name="connsiteY6" fmla="*/ 3139653 h 4148231"/>
              <a:gd name="connsiteX7" fmla="*/ 779901 w 945725"/>
              <a:gd name="connsiteY7" fmla="*/ 3295637 h 4148231"/>
              <a:gd name="connsiteX8" fmla="*/ 389952 w 945725"/>
              <a:gd name="connsiteY8" fmla="*/ 3295637 h 4148231"/>
              <a:gd name="connsiteX9" fmla="*/ 352258 w 945725"/>
              <a:gd name="connsiteY9" fmla="*/ 4148231 h 4148231"/>
              <a:gd name="connsiteX10" fmla="*/ 155981 w 945725"/>
              <a:gd name="connsiteY10" fmla="*/ 3295637 h 4148231"/>
              <a:gd name="connsiteX11" fmla="*/ 155984 w 945725"/>
              <a:gd name="connsiteY11" fmla="*/ 3295637 h 4148231"/>
              <a:gd name="connsiteX12" fmla="*/ 0 w 945725"/>
              <a:gd name="connsiteY12" fmla="*/ 3139653 h 4148231"/>
              <a:gd name="connsiteX13" fmla="*/ 0 w 945725"/>
              <a:gd name="connsiteY13" fmla="*/ 2744801 h 4148231"/>
              <a:gd name="connsiteX14" fmla="*/ 0 w 945725"/>
              <a:gd name="connsiteY14" fmla="*/ 1918548 h 4148231"/>
              <a:gd name="connsiteX15" fmla="*/ 0 w 945725"/>
              <a:gd name="connsiteY15" fmla="*/ 1918548 h 4148231"/>
              <a:gd name="connsiteX0" fmla="*/ 0 w 945725"/>
              <a:gd name="connsiteY0" fmla="*/ 1887305 h 4116988"/>
              <a:gd name="connsiteX1" fmla="*/ 155987 w 945725"/>
              <a:gd name="connsiteY1" fmla="*/ 140353 h 4116988"/>
              <a:gd name="connsiteX2" fmla="*/ 827532 w 945725"/>
              <a:gd name="connsiteY2" fmla="*/ 102251 h 4116988"/>
              <a:gd name="connsiteX3" fmla="*/ 935885 w 945725"/>
              <a:gd name="connsiteY3" fmla="*/ 1887305 h 4116988"/>
              <a:gd name="connsiteX4" fmla="*/ 935885 w 945725"/>
              <a:gd name="connsiteY4" fmla="*/ 1887305 h 4116988"/>
              <a:gd name="connsiteX5" fmla="*/ 935885 w 945725"/>
              <a:gd name="connsiteY5" fmla="*/ 2713558 h 4116988"/>
              <a:gd name="connsiteX6" fmla="*/ 935885 w 945725"/>
              <a:gd name="connsiteY6" fmla="*/ 3108410 h 4116988"/>
              <a:gd name="connsiteX7" fmla="*/ 779901 w 945725"/>
              <a:gd name="connsiteY7" fmla="*/ 3264394 h 4116988"/>
              <a:gd name="connsiteX8" fmla="*/ 389952 w 945725"/>
              <a:gd name="connsiteY8" fmla="*/ 3264394 h 4116988"/>
              <a:gd name="connsiteX9" fmla="*/ 352258 w 945725"/>
              <a:gd name="connsiteY9" fmla="*/ 4116988 h 4116988"/>
              <a:gd name="connsiteX10" fmla="*/ 155981 w 945725"/>
              <a:gd name="connsiteY10" fmla="*/ 3264394 h 4116988"/>
              <a:gd name="connsiteX11" fmla="*/ 155984 w 945725"/>
              <a:gd name="connsiteY11" fmla="*/ 3264394 h 4116988"/>
              <a:gd name="connsiteX12" fmla="*/ 0 w 945725"/>
              <a:gd name="connsiteY12" fmla="*/ 3108410 h 4116988"/>
              <a:gd name="connsiteX13" fmla="*/ 0 w 945725"/>
              <a:gd name="connsiteY13" fmla="*/ 2713558 h 4116988"/>
              <a:gd name="connsiteX14" fmla="*/ 0 w 945725"/>
              <a:gd name="connsiteY14" fmla="*/ 1887305 h 4116988"/>
              <a:gd name="connsiteX15" fmla="*/ 0 w 945725"/>
              <a:gd name="connsiteY15" fmla="*/ 1887305 h 4116988"/>
              <a:gd name="connsiteX0" fmla="*/ 0 w 945725"/>
              <a:gd name="connsiteY0" fmla="*/ 1887305 h 4116988"/>
              <a:gd name="connsiteX1" fmla="*/ 155987 w 945725"/>
              <a:gd name="connsiteY1" fmla="*/ 140353 h 4116988"/>
              <a:gd name="connsiteX2" fmla="*/ 827532 w 945725"/>
              <a:gd name="connsiteY2" fmla="*/ 102251 h 4116988"/>
              <a:gd name="connsiteX3" fmla="*/ 935885 w 945725"/>
              <a:gd name="connsiteY3" fmla="*/ 1887305 h 4116988"/>
              <a:gd name="connsiteX4" fmla="*/ 935885 w 945725"/>
              <a:gd name="connsiteY4" fmla="*/ 1887305 h 4116988"/>
              <a:gd name="connsiteX5" fmla="*/ 935885 w 945725"/>
              <a:gd name="connsiteY5" fmla="*/ 2713558 h 4116988"/>
              <a:gd name="connsiteX6" fmla="*/ 935885 w 945725"/>
              <a:gd name="connsiteY6" fmla="*/ 3108410 h 4116988"/>
              <a:gd name="connsiteX7" fmla="*/ 779901 w 945725"/>
              <a:gd name="connsiteY7" fmla="*/ 3264394 h 4116988"/>
              <a:gd name="connsiteX8" fmla="*/ 389952 w 945725"/>
              <a:gd name="connsiteY8" fmla="*/ 3264394 h 4116988"/>
              <a:gd name="connsiteX9" fmla="*/ 352258 w 945725"/>
              <a:gd name="connsiteY9" fmla="*/ 4116988 h 4116988"/>
              <a:gd name="connsiteX10" fmla="*/ 155981 w 945725"/>
              <a:gd name="connsiteY10" fmla="*/ 3264394 h 4116988"/>
              <a:gd name="connsiteX11" fmla="*/ 155984 w 945725"/>
              <a:gd name="connsiteY11" fmla="*/ 3264394 h 4116988"/>
              <a:gd name="connsiteX12" fmla="*/ 0 w 945725"/>
              <a:gd name="connsiteY12" fmla="*/ 3108410 h 4116988"/>
              <a:gd name="connsiteX13" fmla="*/ 0 w 945725"/>
              <a:gd name="connsiteY13" fmla="*/ 2713558 h 4116988"/>
              <a:gd name="connsiteX14" fmla="*/ 0 w 945725"/>
              <a:gd name="connsiteY14" fmla="*/ 1887305 h 4116988"/>
              <a:gd name="connsiteX15" fmla="*/ 0 w 945725"/>
              <a:gd name="connsiteY15" fmla="*/ 1887305 h 4116988"/>
              <a:gd name="connsiteX0" fmla="*/ 0 w 945725"/>
              <a:gd name="connsiteY0" fmla="*/ 1887305 h 4116988"/>
              <a:gd name="connsiteX1" fmla="*/ 155987 w 945725"/>
              <a:gd name="connsiteY1" fmla="*/ 140353 h 4116988"/>
              <a:gd name="connsiteX2" fmla="*/ 827532 w 945725"/>
              <a:gd name="connsiteY2" fmla="*/ 102251 h 4116988"/>
              <a:gd name="connsiteX3" fmla="*/ 935885 w 945725"/>
              <a:gd name="connsiteY3" fmla="*/ 1887305 h 4116988"/>
              <a:gd name="connsiteX4" fmla="*/ 935885 w 945725"/>
              <a:gd name="connsiteY4" fmla="*/ 1887305 h 4116988"/>
              <a:gd name="connsiteX5" fmla="*/ 935885 w 945725"/>
              <a:gd name="connsiteY5" fmla="*/ 2713558 h 4116988"/>
              <a:gd name="connsiteX6" fmla="*/ 935885 w 945725"/>
              <a:gd name="connsiteY6" fmla="*/ 3108410 h 4116988"/>
              <a:gd name="connsiteX7" fmla="*/ 779901 w 945725"/>
              <a:gd name="connsiteY7" fmla="*/ 3264394 h 4116988"/>
              <a:gd name="connsiteX8" fmla="*/ 389952 w 945725"/>
              <a:gd name="connsiteY8" fmla="*/ 3264394 h 4116988"/>
              <a:gd name="connsiteX9" fmla="*/ 352258 w 945725"/>
              <a:gd name="connsiteY9" fmla="*/ 4116988 h 4116988"/>
              <a:gd name="connsiteX10" fmla="*/ 155981 w 945725"/>
              <a:gd name="connsiteY10" fmla="*/ 3264394 h 4116988"/>
              <a:gd name="connsiteX11" fmla="*/ 155984 w 945725"/>
              <a:gd name="connsiteY11" fmla="*/ 3264394 h 4116988"/>
              <a:gd name="connsiteX12" fmla="*/ 0 w 945725"/>
              <a:gd name="connsiteY12" fmla="*/ 3108410 h 4116988"/>
              <a:gd name="connsiteX13" fmla="*/ 0 w 945725"/>
              <a:gd name="connsiteY13" fmla="*/ 2713558 h 4116988"/>
              <a:gd name="connsiteX14" fmla="*/ 0 w 945725"/>
              <a:gd name="connsiteY14" fmla="*/ 1887305 h 4116988"/>
              <a:gd name="connsiteX15" fmla="*/ 0 w 945725"/>
              <a:gd name="connsiteY15" fmla="*/ 1887305 h 4116988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79901 w 945725"/>
              <a:gd name="connsiteY7" fmla="*/ 3264394 h 3593113"/>
              <a:gd name="connsiteX8" fmla="*/ 389952 w 945725"/>
              <a:gd name="connsiteY8" fmla="*/ 3264394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79901 w 945725"/>
              <a:gd name="connsiteY7" fmla="*/ 3264394 h 3593113"/>
              <a:gd name="connsiteX8" fmla="*/ 389952 w 945725"/>
              <a:gd name="connsiteY8" fmla="*/ 3264394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808476 w 945725"/>
              <a:gd name="connsiteY7" fmla="*/ 3312019 h 3593113"/>
              <a:gd name="connsiteX8" fmla="*/ 389952 w 945725"/>
              <a:gd name="connsiteY8" fmla="*/ 3264394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60851 w 945725"/>
              <a:gd name="connsiteY7" fmla="*/ 3283444 h 3593113"/>
              <a:gd name="connsiteX8" fmla="*/ 389952 w 945725"/>
              <a:gd name="connsiteY8" fmla="*/ 3264394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60851 w 945725"/>
              <a:gd name="connsiteY7" fmla="*/ 3283444 h 3593113"/>
              <a:gd name="connsiteX8" fmla="*/ 399477 w 945725"/>
              <a:gd name="connsiteY8" fmla="*/ 3235819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60851 w 945725"/>
              <a:gd name="connsiteY7" fmla="*/ 3283444 h 3593113"/>
              <a:gd name="connsiteX8" fmla="*/ 399477 w 945725"/>
              <a:gd name="connsiteY8" fmla="*/ 3235819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84559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897785 w 945725"/>
              <a:gd name="connsiteY5" fmla="*/ 2704033 h 3593113"/>
              <a:gd name="connsiteX6" fmla="*/ 935885 w 945725"/>
              <a:gd name="connsiteY6" fmla="*/ 3108410 h 3593113"/>
              <a:gd name="connsiteX7" fmla="*/ 760851 w 945725"/>
              <a:gd name="connsiteY7" fmla="*/ 3283444 h 3593113"/>
              <a:gd name="connsiteX8" fmla="*/ 399477 w 945725"/>
              <a:gd name="connsiteY8" fmla="*/ 3235819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84559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73985"/>
              <a:gd name="connsiteY0" fmla="*/ 1887305 h 3593113"/>
              <a:gd name="connsiteX1" fmla="*/ 155987 w 973985"/>
              <a:gd name="connsiteY1" fmla="*/ 140353 h 3593113"/>
              <a:gd name="connsiteX2" fmla="*/ 827532 w 973985"/>
              <a:gd name="connsiteY2" fmla="*/ 102251 h 3593113"/>
              <a:gd name="connsiteX3" fmla="*/ 935885 w 973985"/>
              <a:gd name="connsiteY3" fmla="*/ 1887305 h 3593113"/>
              <a:gd name="connsiteX4" fmla="*/ 935885 w 973985"/>
              <a:gd name="connsiteY4" fmla="*/ 1887305 h 3593113"/>
              <a:gd name="connsiteX5" fmla="*/ 973985 w 973985"/>
              <a:gd name="connsiteY5" fmla="*/ 2713558 h 3593113"/>
              <a:gd name="connsiteX6" fmla="*/ 935885 w 973985"/>
              <a:gd name="connsiteY6" fmla="*/ 3108410 h 3593113"/>
              <a:gd name="connsiteX7" fmla="*/ 760851 w 973985"/>
              <a:gd name="connsiteY7" fmla="*/ 3283444 h 3593113"/>
              <a:gd name="connsiteX8" fmla="*/ 399477 w 973985"/>
              <a:gd name="connsiteY8" fmla="*/ 3235819 h 3593113"/>
              <a:gd name="connsiteX9" fmla="*/ 342735 w 973985"/>
              <a:gd name="connsiteY9" fmla="*/ 3593113 h 3593113"/>
              <a:gd name="connsiteX10" fmla="*/ 155981 w 973985"/>
              <a:gd name="connsiteY10" fmla="*/ 3264394 h 3593113"/>
              <a:gd name="connsiteX11" fmla="*/ 184559 w 973985"/>
              <a:gd name="connsiteY11" fmla="*/ 3264394 h 3593113"/>
              <a:gd name="connsiteX12" fmla="*/ 0 w 973985"/>
              <a:gd name="connsiteY12" fmla="*/ 3108410 h 3593113"/>
              <a:gd name="connsiteX13" fmla="*/ 0 w 973985"/>
              <a:gd name="connsiteY13" fmla="*/ 2713558 h 3593113"/>
              <a:gd name="connsiteX14" fmla="*/ 0 w 973985"/>
              <a:gd name="connsiteY14" fmla="*/ 1887305 h 3593113"/>
              <a:gd name="connsiteX15" fmla="*/ 0 w 973985"/>
              <a:gd name="connsiteY15" fmla="*/ 1887305 h 3593113"/>
              <a:gd name="connsiteX0" fmla="*/ 0 w 1097810"/>
              <a:gd name="connsiteY0" fmla="*/ 1887305 h 3593113"/>
              <a:gd name="connsiteX1" fmla="*/ 155987 w 1097810"/>
              <a:gd name="connsiteY1" fmla="*/ 140353 h 3593113"/>
              <a:gd name="connsiteX2" fmla="*/ 827532 w 1097810"/>
              <a:gd name="connsiteY2" fmla="*/ 102251 h 3593113"/>
              <a:gd name="connsiteX3" fmla="*/ 935885 w 1097810"/>
              <a:gd name="connsiteY3" fmla="*/ 1887305 h 3593113"/>
              <a:gd name="connsiteX4" fmla="*/ 1097810 w 1097810"/>
              <a:gd name="connsiteY4" fmla="*/ 1925405 h 3593113"/>
              <a:gd name="connsiteX5" fmla="*/ 973985 w 1097810"/>
              <a:gd name="connsiteY5" fmla="*/ 2713558 h 3593113"/>
              <a:gd name="connsiteX6" fmla="*/ 935885 w 1097810"/>
              <a:gd name="connsiteY6" fmla="*/ 3108410 h 3593113"/>
              <a:gd name="connsiteX7" fmla="*/ 760851 w 1097810"/>
              <a:gd name="connsiteY7" fmla="*/ 3283444 h 3593113"/>
              <a:gd name="connsiteX8" fmla="*/ 399477 w 1097810"/>
              <a:gd name="connsiteY8" fmla="*/ 3235819 h 3593113"/>
              <a:gd name="connsiteX9" fmla="*/ 342735 w 1097810"/>
              <a:gd name="connsiteY9" fmla="*/ 3593113 h 3593113"/>
              <a:gd name="connsiteX10" fmla="*/ 155981 w 1097810"/>
              <a:gd name="connsiteY10" fmla="*/ 3264394 h 3593113"/>
              <a:gd name="connsiteX11" fmla="*/ 184559 w 1097810"/>
              <a:gd name="connsiteY11" fmla="*/ 3264394 h 3593113"/>
              <a:gd name="connsiteX12" fmla="*/ 0 w 1097810"/>
              <a:gd name="connsiteY12" fmla="*/ 3108410 h 3593113"/>
              <a:gd name="connsiteX13" fmla="*/ 0 w 1097810"/>
              <a:gd name="connsiteY13" fmla="*/ 2713558 h 3593113"/>
              <a:gd name="connsiteX14" fmla="*/ 0 w 1097810"/>
              <a:gd name="connsiteY14" fmla="*/ 1887305 h 3593113"/>
              <a:gd name="connsiteX15" fmla="*/ 0 w 1097810"/>
              <a:gd name="connsiteY15" fmla="*/ 1887305 h 3593113"/>
              <a:gd name="connsiteX0" fmla="*/ 0 w 973985"/>
              <a:gd name="connsiteY0" fmla="*/ 1887305 h 3593113"/>
              <a:gd name="connsiteX1" fmla="*/ 155987 w 973985"/>
              <a:gd name="connsiteY1" fmla="*/ 140353 h 3593113"/>
              <a:gd name="connsiteX2" fmla="*/ 827532 w 973985"/>
              <a:gd name="connsiteY2" fmla="*/ 102251 h 3593113"/>
              <a:gd name="connsiteX3" fmla="*/ 935885 w 973985"/>
              <a:gd name="connsiteY3" fmla="*/ 1887305 h 3593113"/>
              <a:gd name="connsiteX4" fmla="*/ 973985 w 973985"/>
              <a:gd name="connsiteY4" fmla="*/ 2713558 h 3593113"/>
              <a:gd name="connsiteX5" fmla="*/ 935885 w 973985"/>
              <a:gd name="connsiteY5" fmla="*/ 3108410 h 3593113"/>
              <a:gd name="connsiteX6" fmla="*/ 760851 w 973985"/>
              <a:gd name="connsiteY6" fmla="*/ 3283444 h 3593113"/>
              <a:gd name="connsiteX7" fmla="*/ 399477 w 973985"/>
              <a:gd name="connsiteY7" fmla="*/ 3235819 h 3593113"/>
              <a:gd name="connsiteX8" fmla="*/ 342735 w 973985"/>
              <a:gd name="connsiteY8" fmla="*/ 3593113 h 3593113"/>
              <a:gd name="connsiteX9" fmla="*/ 155981 w 973985"/>
              <a:gd name="connsiteY9" fmla="*/ 3264394 h 3593113"/>
              <a:gd name="connsiteX10" fmla="*/ 184559 w 973985"/>
              <a:gd name="connsiteY10" fmla="*/ 3264394 h 3593113"/>
              <a:gd name="connsiteX11" fmla="*/ 0 w 973985"/>
              <a:gd name="connsiteY11" fmla="*/ 3108410 h 3593113"/>
              <a:gd name="connsiteX12" fmla="*/ 0 w 973985"/>
              <a:gd name="connsiteY12" fmla="*/ 2713558 h 3593113"/>
              <a:gd name="connsiteX13" fmla="*/ 0 w 973985"/>
              <a:gd name="connsiteY13" fmla="*/ 1887305 h 3593113"/>
              <a:gd name="connsiteX14" fmla="*/ 0 w 973985"/>
              <a:gd name="connsiteY14" fmla="*/ 1887305 h 3593113"/>
              <a:gd name="connsiteX0" fmla="*/ 0 w 983510"/>
              <a:gd name="connsiteY0" fmla="*/ 1963977 h 3669785"/>
              <a:gd name="connsiteX1" fmla="*/ 155987 w 983510"/>
              <a:gd name="connsiteY1" fmla="*/ 217025 h 3669785"/>
              <a:gd name="connsiteX2" fmla="*/ 827532 w 983510"/>
              <a:gd name="connsiteY2" fmla="*/ 178923 h 3669785"/>
              <a:gd name="connsiteX3" fmla="*/ 983510 w 983510"/>
              <a:gd name="connsiteY3" fmla="*/ 1992552 h 3669785"/>
              <a:gd name="connsiteX4" fmla="*/ 973985 w 983510"/>
              <a:gd name="connsiteY4" fmla="*/ 2790230 h 3669785"/>
              <a:gd name="connsiteX5" fmla="*/ 935885 w 983510"/>
              <a:gd name="connsiteY5" fmla="*/ 3185082 h 3669785"/>
              <a:gd name="connsiteX6" fmla="*/ 760851 w 983510"/>
              <a:gd name="connsiteY6" fmla="*/ 3360116 h 3669785"/>
              <a:gd name="connsiteX7" fmla="*/ 399477 w 983510"/>
              <a:gd name="connsiteY7" fmla="*/ 3312491 h 3669785"/>
              <a:gd name="connsiteX8" fmla="*/ 342735 w 983510"/>
              <a:gd name="connsiteY8" fmla="*/ 3669785 h 3669785"/>
              <a:gd name="connsiteX9" fmla="*/ 155981 w 983510"/>
              <a:gd name="connsiteY9" fmla="*/ 3341066 h 3669785"/>
              <a:gd name="connsiteX10" fmla="*/ 184559 w 983510"/>
              <a:gd name="connsiteY10" fmla="*/ 3341066 h 3669785"/>
              <a:gd name="connsiteX11" fmla="*/ 0 w 983510"/>
              <a:gd name="connsiteY11" fmla="*/ 3185082 h 3669785"/>
              <a:gd name="connsiteX12" fmla="*/ 0 w 983510"/>
              <a:gd name="connsiteY12" fmla="*/ 2790230 h 3669785"/>
              <a:gd name="connsiteX13" fmla="*/ 0 w 983510"/>
              <a:gd name="connsiteY13" fmla="*/ 1963977 h 3669785"/>
              <a:gd name="connsiteX14" fmla="*/ 0 w 983510"/>
              <a:gd name="connsiteY14" fmla="*/ 1963977 h 3669785"/>
              <a:gd name="connsiteX0" fmla="*/ 0 w 983510"/>
              <a:gd name="connsiteY0" fmla="*/ 1876100 h 3581908"/>
              <a:gd name="connsiteX1" fmla="*/ 155987 w 983510"/>
              <a:gd name="connsiteY1" fmla="*/ 129148 h 3581908"/>
              <a:gd name="connsiteX2" fmla="*/ 827532 w 983510"/>
              <a:gd name="connsiteY2" fmla="*/ 91046 h 3581908"/>
              <a:gd name="connsiteX3" fmla="*/ 983510 w 983510"/>
              <a:gd name="connsiteY3" fmla="*/ 1904675 h 3581908"/>
              <a:gd name="connsiteX4" fmla="*/ 973985 w 983510"/>
              <a:gd name="connsiteY4" fmla="*/ 2702353 h 3581908"/>
              <a:gd name="connsiteX5" fmla="*/ 935885 w 983510"/>
              <a:gd name="connsiteY5" fmla="*/ 3097205 h 3581908"/>
              <a:gd name="connsiteX6" fmla="*/ 760851 w 983510"/>
              <a:gd name="connsiteY6" fmla="*/ 3272239 h 3581908"/>
              <a:gd name="connsiteX7" fmla="*/ 399477 w 983510"/>
              <a:gd name="connsiteY7" fmla="*/ 3224614 h 3581908"/>
              <a:gd name="connsiteX8" fmla="*/ 342735 w 983510"/>
              <a:gd name="connsiteY8" fmla="*/ 3581908 h 3581908"/>
              <a:gd name="connsiteX9" fmla="*/ 155981 w 983510"/>
              <a:gd name="connsiteY9" fmla="*/ 3253189 h 3581908"/>
              <a:gd name="connsiteX10" fmla="*/ 184559 w 983510"/>
              <a:gd name="connsiteY10" fmla="*/ 3253189 h 3581908"/>
              <a:gd name="connsiteX11" fmla="*/ 0 w 983510"/>
              <a:gd name="connsiteY11" fmla="*/ 3097205 h 3581908"/>
              <a:gd name="connsiteX12" fmla="*/ 0 w 983510"/>
              <a:gd name="connsiteY12" fmla="*/ 2702353 h 3581908"/>
              <a:gd name="connsiteX13" fmla="*/ 0 w 983510"/>
              <a:gd name="connsiteY13" fmla="*/ 1876100 h 3581908"/>
              <a:gd name="connsiteX14" fmla="*/ 0 w 983510"/>
              <a:gd name="connsiteY14" fmla="*/ 1876100 h 3581908"/>
              <a:gd name="connsiteX0" fmla="*/ 0 w 983510"/>
              <a:gd name="connsiteY0" fmla="*/ 1823329 h 3529137"/>
              <a:gd name="connsiteX1" fmla="*/ 155987 w 983510"/>
              <a:gd name="connsiteY1" fmla="*/ 76377 h 3529137"/>
              <a:gd name="connsiteX2" fmla="*/ 827532 w 983510"/>
              <a:gd name="connsiteY2" fmla="*/ 38275 h 3529137"/>
              <a:gd name="connsiteX3" fmla="*/ 983510 w 983510"/>
              <a:gd name="connsiteY3" fmla="*/ 1851904 h 3529137"/>
              <a:gd name="connsiteX4" fmla="*/ 973985 w 983510"/>
              <a:gd name="connsiteY4" fmla="*/ 2649582 h 3529137"/>
              <a:gd name="connsiteX5" fmla="*/ 935885 w 983510"/>
              <a:gd name="connsiteY5" fmla="*/ 3044434 h 3529137"/>
              <a:gd name="connsiteX6" fmla="*/ 760851 w 983510"/>
              <a:gd name="connsiteY6" fmla="*/ 3219468 h 3529137"/>
              <a:gd name="connsiteX7" fmla="*/ 399477 w 983510"/>
              <a:gd name="connsiteY7" fmla="*/ 3171843 h 3529137"/>
              <a:gd name="connsiteX8" fmla="*/ 342735 w 983510"/>
              <a:gd name="connsiteY8" fmla="*/ 3529137 h 3529137"/>
              <a:gd name="connsiteX9" fmla="*/ 155981 w 983510"/>
              <a:gd name="connsiteY9" fmla="*/ 3200418 h 3529137"/>
              <a:gd name="connsiteX10" fmla="*/ 184559 w 983510"/>
              <a:gd name="connsiteY10" fmla="*/ 3200418 h 3529137"/>
              <a:gd name="connsiteX11" fmla="*/ 0 w 983510"/>
              <a:gd name="connsiteY11" fmla="*/ 3044434 h 3529137"/>
              <a:gd name="connsiteX12" fmla="*/ 0 w 983510"/>
              <a:gd name="connsiteY12" fmla="*/ 2649582 h 3529137"/>
              <a:gd name="connsiteX13" fmla="*/ 0 w 983510"/>
              <a:gd name="connsiteY13" fmla="*/ 1823329 h 3529137"/>
              <a:gd name="connsiteX14" fmla="*/ 0 w 983510"/>
              <a:gd name="connsiteY14" fmla="*/ 1823329 h 3529137"/>
              <a:gd name="connsiteX0" fmla="*/ 0 w 983510"/>
              <a:gd name="connsiteY0" fmla="*/ 1823329 h 3529137"/>
              <a:gd name="connsiteX1" fmla="*/ 155987 w 983510"/>
              <a:gd name="connsiteY1" fmla="*/ 76377 h 3529137"/>
              <a:gd name="connsiteX2" fmla="*/ 827532 w 983510"/>
              <a:gd name="connsiteY2" fmla="*/ 38275 h 3529137"/>
              <a:gd name="connsiteX3" fmla="*/ 983510 w 983510"/>
              <a:gd name="connsiteY3" fmla="*/ 1851904 h 3529137"/>
              <a:gd name="connsiteX4" fmla="*/ 973985 w 983510"/>
              <a:gd name="connsiteY4" fmla="*/ 2649582 h 3529137"/>
              <a:gd name="connsiteX5" fmla="*/ 935885 w 983510"/>
              <a:gd name="connsiteY5" fmla="*/ 3044434 h 3529137"/>
              <a:gd name="connsiteX6" fmla="*/ 760851 w 983510"/>
              <a:gd name="connsiteY6" fmla="*/ 3219468 h 3529137"/>
              <a:gd name="connsiteX7" fmla="*/ 399477 w 983510"/>
              <a:gd name="connsiteY7" fmla="*/ 3171843 h 3529137"/>
              <a:gd name="connsiteX8" fmla="*/ 342735 w 983510"/>
              <a:gd name="connsiteY8" fmla="*/ 3529137 h 3529137"/>
              <a:gd name="connsiteX9" fmla="*/ 155981 w 983510"/>
              <a:gd name="connsiteY9" fmla="*/ 3200418 h 3529137"/>
              <a:gd name="connsiteX10" fmla="*/ 184559 w 983510"/>
              <a:gd name="connsiteY10" fmla="*/ 3200418 h 3529137"/>
              <a:gd name="connsiteX11" fmla="*/ 0 w 983510"/>
              <a:gd name="connsiteY11" fmla="*/ 3044434 h 3529137"/>
              <a:gd name="connsiteX12" fmla="*/ 0 w 983510"/>
              <a:gd name="connsiteY12" fmla="*/ 2649582 h 3529137"/>
              <a:gd name="connsiteX13" fmla="*/ 0 w 983510"/>
              <a:gd name="connsiteY13" fmla="*/ 1823329 h 3529137"/>
              <a:gd name="connsiteX14" fmla="*/ 0 w 983510"/>
              <a:gd name="connsiteY14" fmla="*/ 1823329 h 3529137"/>
              <a:gd name="connsiteX0" fmla="*/ 0 w 983510"/>
              <a:gd name="connsiteY0" fmla="*/ 1823329 h 3465501"/>
              <a:gd name="connsiteX1" fmla="*/ 155987 w 983510"/>
              <a:gd name="connsiteY1" fmla="*/ 76377 h 3465501"/>
              <a:gd name="connsiteX2" fmla="*/ 827532 w 983510"/>
              <a:gd name="connsiteY2" fmla="*/ 38275 h 3465501"/>
              <a:gd name="connsiteX3" fmla="*/ 983510 w 983510"/>
              <a:gd name="connsiteY3" fmla="*/ 1851904 h 3465501"/>
              <a:gd name="connsiteX4" fmla="*/ 973985 w 983510"/>
              <a:gd name="connsiteY4" fmla="*/ 2649582 h 3465501"/>
              <a:gd name="connsiteX5" fmla="*/ 935885 w 983510"/>
              <a:gd name="connsiteY5" fmla="*/ 3044434 h 3465501"/>
              <a:gd name="connsiteX6" fmla="*/ 760851 w 983510"/>
              <a:gd name="connsiteY6" fmla="*/ 3219468 h 3465501"/>
              <a:gd name="connsiteX7" fmla="*/ 399477 w 983510"/>
              <a:gd name="connsiteY7" fmla="*/ 3171843 h 3465501"/>
              <a:gd name="connsiteX8" fmla="*/ 342735 w 983510"/>
              <a:gd name="connsiteY8" fmla="*/ 3465501 h 3465501"/>
              <a:gd name="connsiteX9" fmla="*/ 155981 w 983510"/>
              <a:gd name="connsiteY9" fmla="*/ 3200418 h 3465501"/>
              <a:gd name="connsiteX10" fmla="*/ 184559 w 983510"/>
              <a:gd name="connsiteY10" fmla="*/ 3200418 h 3465501"/>
              <a:gd name="connsiteX11" fmla="*/ 0 w 983510"/>
              <a:gd name="connsiteY11" fmla="*/ 3044434 h 3465501"/>
              <a:gd name="connsiteX12" fmla="*/ 0 w 983510"/>
              <a:gd name="connsiteY12" fmla="*/ 2649582 h 3465501"/>
              <a:gd name="connsiteX13" fmla="*/ 0 w 983510"/>
              <a:gd name="connsiteY13" fmla="*/ 1823329 h 3465501"/>
              <a:gd name="connsiteX14" fmla="*/ 0 w 983510"/>
              <a:gd name="connsiteY14" fmla="*/ 1823329 h 34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3510" h="3465501">
                <a:moveTo>
                  <a:pt x="0" y="1823329"/>
                </a:moveTo>
                <a:cubicBezTo>
                  <a:pt x="25998" y="1532170"/>
                  <a:pt x="-985" y="154811"/>
                  <a:pt x="155987" y="76377"/>
                </a:cubicBezTo>
                <a:cubicBezTo>
                  <a:pt x="312959" y="-2057"/>
                  <a:pt x="632464" y="-29045"/>
                  <a:pt x="827532" y="38275"/>
                </a:cubicBezTo>
                <a:cubicBezTo>
                  <a:pt x="1022600" y="105595"/>
                  <a:pt x="957513" y="1530583"/>
                  <a:pt x="983510" y="1851904"/>
                </a:cubicBezTo>
                <a:lnTo>
                  <a:pt x="973985" y="2649582"/>
                </a:lnTo>
                <a:lnTo>
                  <a:pt x="935885" y="3044434"/>
                </a:lnTo>
                <a:cubicBezTo>
                  <a:pt x="935885" y="3130582"/>
                  <a:pt x="904149" y="3219468"/>
                  <a:pt x="760851" y="3219468"/>
                </a:cubicBezTo>
                <a:lnTo>
                  <a:pt x="399477" y="3171843"/>
                </a:lnTo>
                <a:lnTo>
                  <a:pt x="342735" y="3465501"/>
                </a:lnTo>
                <a:cubicBezTo>
                  <a:pt x="232861" y="3327353"/>
                  <a:pt x="218232" y="3309991"/>
                  <a:pt x="155981" y="3200418"/>
                </a:cubicBezTo>
                <a:lnTo>
                  <a:pt x="184559" y="3200418"/>
                </a:lnTo>
                <a:cubicBezTo>
                  <a:pt x="98411" y="3200418"/>
                  <a:pt x="0" y="3130582"/>
                  <a:pt x="0" y="3044434"/>
                </a:cubicBezTo>
                <a:lnTo>
                  <a:pt x="0" y="2649582"/>
                </a:lnTo>
                <a:lnTo>
                  <a:pt x="0" y="1823329"/>
                </a:lnTo>
                <a:lnTo>
                  <a:pt x="0" y="182332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TextBox 97"/>
          <p:cNvSpPr txBox="1"/>
          <p:nvPr/>
        </p:nvSpPr>
        <p:spPr>
          <a:xfrm>
            <a:off x="1258580" y="1401765"/>
            <a:ext cx="10612577" cy="984885"/>
          </a:xfrm>
          <a:prstGeom prst="rect">
            <a:avLst/>
          </a:prstGeom>
          <a:noFill/>
        </p:spPr>
        <p:txBody>
          <a:bodyPr wrap="square" lIns="102974" tIns="0" rIns="102974" bIns="0" rtlCol="0" anchor="t">
            <a:spAutoFit/>
          </a:bodyPr>
          <a:lstStyle/>
          <a:p>
            <a:r>
              <a:rPr lang="zh-TW" altLang="zh-TW" sz="3200" dirty="0">
                <a:latin typeface="王漢宗顏楷體繁" panose="02020500000000000000" pitchFamily="18" charset="-120"/>
                <a:ea typeface="王漢宗顏楷體繁" panose="02020500000000000000" pitchFamily="18" charset="-120"/>
              </a:rPr>
              <a:t>（一）搭乘汽機車或腳踏車時，須</a:t>
            </a:r>
            <a:r>
              <a:rPr lang="zh-TW" altLang="zh-TW" sz="3200" b="1" u="heavy" dirty="0">
                <a:latin typeface="王漢宗顏楷體繁" panose="02020500000000000000" pitchFamily="18" charset="-120"/>
                <a:ea typeface="王漢宗顏楷體繁" panose="02020500000000000000" pitchFamily="18" charset="-120"/>
              </a:rPr>
              <a:t>繫上安全帶、戴安全帽</a:t>
            </a:r>
            <a:r>
              <a:rPr lang="zh-TW" altLang="zh-TW" sz="3200" dirty="0">
                <a:latin typeface="王漢宗顏楷體繁" panose="02020500000000000000" pitchFamily="18" charset="-120"/>
                <a:ea typeface="王漢宗顏楷體繁" panose="02020500000000000000" pitchFamily="18" charset="-120"/>
              </a:rPr>
              <a:t>，</a:t>
            </a:r>
            <a:r>
              <a:rPr lang="zh-TW" altLang="zh-TW" sz="3200" b="1" u="heavy" dirty="0">
                <a:latin typeface="王漢宗顏楷體繁" panose="02020500000000000000" pitchFamily="18" charset="-120"/>
                <a:ea typeface="王漢宗顏楷體繁" panose="02020500000000000000" pitchFamily="18" charset="-120"/>
              </a:rPr>
              <a:t>不無照騎乘機車</a:t>
            </a:r>
            <a:r>
              <a:rPr lang="zh-TW" altLang="zh-TW" sz="3200" dirty="0" smtClean="0">
                <a:latin typeface="王漢宗顏楷體繁" panose="02020500000000000000" pitchFamily="18" charset="-120"/>
                <a:ea typeface="王漢宗顏楷體繁" panose="02020500000000000000" pitchFamily="18" charset="-120"/>
              </a:rPr>
              <a:t>，</a:t>
            </a:r>
            <a:r>
              <a:rPr lang="en-US" altLang="zh-TW" sz="3200" dirty="0" smtClean="0"/>
              <a:t>  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請確實遵守交通安全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守則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9" y="1824628"/>
            <a:ext cx="1189370" cy="754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7" y="3917461"/>
            <a:ext cx="769534" cy="4881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1302"/>
            <a:ext cx="10320782" cy="195794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79216" y="-617716"/>
            <a:ext cx="72841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lvl="0" algn="ctr">
              <a:defRPr/>
            </a:pPr>
            <a:endParaRPr lang="en-US" altLang="zh-TW" sz="4800" b="1" dirty="0">
              <a:solidFill>
                <a:schemeClr val="accent5">
                  <a:lumMod val="75000"/>
                </a:schemeClr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  <a:p>
            <a:pPr lvl="0" algn="ctr">
              <a:defRPr/>
            </a:pPr>
            <a:r>
              <a:rPr lang="zh-TW" altLang="en-US" sz="4800" b="1" dirty="0" smtClean="0">
                <a:solidFill>
                  <a:srgbClr val="FF000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交通守規則、安全有保障</a:t>
            </a:r>
            <a:endParaRPr lang="zh-CN" altLang="en-US" sz="4800" b="1" dirty="0">
              <a:solidFill>
                <a:srgbClr val="FF0000"/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</p:txBody>
      </p:sp>
      <p:pic>
        <p:nvPicPr>
          <p:cNvPr id="5122" name="Picture 2" descr="交通安全&amp;gt;五大守則及五大運動宣導- 人文、主動、樂觀、合作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" t="-30289" r="1924" b="35823"/>
          <a:stretch/>
        </p:blipFill>
        <p:spPr bwMode="auto">
          <a:xfrm>
            <a:off x="0" y="167114"/>
            <a:ext cx="12320336" cy="6717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019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标注 15"/>
          <p:cNvSpPr/>
          <p:nvPr/>
        </p:nvSpPr>
        <p:spPr>
          <a:xfrm rot="5400000">
            <a:off x="3327590" y="-2006411"/>
            <a:ext cx="5745367" cy="11983455"/>
          </a:xfrm>
          <a:custGeom>
            <a:avLst/>
            <a:gdLst>
              <a:gd name="connsiteX0" fmla="*/ 0 w 935885"/>
              <a:gd name="connsiteY0" fmla="*/ 155984 h 3305014"/>
              <a:gd name="connsiteX1" fmla="*/ 155984 w 935885"/>
              <a:gd name="connsiteY1" fmla="*/ 0 h 3305014"/>
              <a:gd name="connsiteX2" fmla="*/ 155981 w 935885"/>
              <a:gd name="connsiteY2" fmla="*/ 0 h 3305014"/>
              <a:gd name="connsiteX3" fmla="*/ 155981 w 935885"/>
              <a:gd name="connsiteY3" fmla="*/ 0 h 3305014"/>
              <a:gd name="connsiteX4" fmla="*/ 389952 w 935885"/>
              <a:gd name="connsiteY4" fmla="*/ 0 h 3305014"/>
              <a:gd name="connsiteX5" fmla="*/ 779901 w 935885"/>
              <a:gd name="connsiteY5" fmla="*/ 0 h 3305014"/>
              <a:gd name="connsiteX6" fmla="*/ 935885 w 935885"/>
              <a:gd name="connsiteY6" fmla="*/ 155984 h 3305014"/>
              <a:gd name="connsiteX7" fmla="*/ 935885 w 935885"/>
              <a:gd name="connsiteY7" fmla="*/ 1927925 h 3305014"/>
              <a:gd name="connsiteX8" fmla="*/ 935885 w 935885"/>
              <a:gd name="connsiteY8" fmla="*/ 1927925 h 3305014"/>
              <a:gd name="connsiteX9" fmla="*/ 935885 w 935885"/>
              <a:gd name="connsiteY9" fmla="*/ 2754178 h 3305014"/>
              <a:gd name="connsiteX10" fmla="*/ 935885 w 935885"/>
              <a:gd name="connsiteY10" fmla="*/ 3149030 h 3305014"/>
              <a:gd name="connsiteX11" fmla="*/ 779901 w 935885"/>
              <a:gd name="connsiteY11" fmla="*/ 3305014 h 3305014"/>
              <a:gd name="connsiteX12" fmla="*/ 389952 w 935885"/>
              <a:gd name="connsiteY12" fmla="*/ 3305014 h 3305014"/>
              <a:gd name="connsiteX13" fmla="*/ 352258 w 935885"/>
              <a:gd name="connsiteY13" fmla="*/ 4157608 h 3305014"/>
              <a:gd name="connsiteX14" fmla="*/ 155981 w 935885"/>
              <a:gd name="connsiteY14" fmla="*/ 3305014 h 3305014"/>
              <a:gd name="connsiteX15" fmla="*/ 155984 w 935885"/>
              <a:gd name="connsiteY15" fmla="*/ 3305014 h 3305014"/>
              <a:gd name="connsiteX16" fmla="*/ 0 w 935885"/>
              <a:gd name="connsiteY16" fmla="*/ 3149030 h 3305014"/>
              <a:gd name="connsiteX17" fmla="*/ 0 w 935885"/>
              <a:gd name="connsiteY17" fmla="*/ 2754178 h 3305014"/>
              <a:gd name="connsiteX18" fmla="*/ 0 w 935885"/>
              <a:gd name="connsiteY18" fmla="*/ 1927925 h 3305014"/>
              <a:gd name="connsiteX19" fmla="*/ 0 w 935885"/>
              <a:gd name="connsiteY19" fmla="*/ 1927925 h 3305014"/>
              <a:gd name="connsiteX20" fmla="*/ 0 w 935885"/>
              <a:gd name="connsiteY20" fmla="*/ 155984 h 3305014"/>
              <a:gd name="connsiteX0" fmla="*/ 0 w 935885"/>
              <a:gd name="connsiteY0" fmla="*/ 1927925 h 4157608"/>
              <a:gd name="connsiteX1" fmla="*/ 155984 w 935885"/>
              <a:gd name="connsiteY1" fmla="*/ 0 h 4157608"/>
              <a:gd name="connsiteX2" fmla="*/ 155981 w 935885"/>
              <a:gd name="connsiteY2" fmla="*/ 0 h 4157608"/>
              <a:gd name="connsiteX3" fmla="*/ 155981 w 935885"/>
              <a:gd name="connsiteY3" fmla="*/ 0 h 4157608"/>
              <a:gd name="connsiteX4" fmla="*/ 389952 w 935885"/>
              <a:gd name="connsiteY4" fmla="*/ 0 h 4157608"/>
              <a:gd name="connsiteX5" fmla="*/ 779901 w 935885"/>
              <a:gd name="connsiteY5" fmla="*/ 0 h 4157608"/>
              <a:gd name="connsiteX6" fmla="*/ 935885 w 935885"/>
              <a:gd name="connsiteY6" fmla="*/ 155984 h 4157608"/>
              <a:gd name="connsiteX7" fmla="*/ 935885 w 935885"/>
              <a:gd name="connsiteY7" fmla="*/ 1927925 h 4157608"/>
              <a:gd name="connsiteX8" fmla="*/ 935885 w 935885"/>
              <a:gd name="connsiteY8" fmla="*/ 1927925 h 4157608"/>
              <a:gd name="connsiteX9" fmla="*/ 935885 w 935885"/>
              <a:gd name="connsiteY9" fmla="*/ 2754178 h 4157608"/>
              <a:gd name="connsiteX10" fmla="*/ 935885 w 935885"/>
              <a:gd name="connsiteY10" fmla="*/ 3149030 h 4157608"/>
              <a:gd name="connsiteX11" fmla="*/ 779901 w 935885"/>
              <a:gd name="connsiteY11" fmla="*/ 3305014 h 4157608"/>
              <a:gd name="connsiteX12" fmla="*/ 389952 w 935885"/>
              <a:gd name="connsiteY12" fmla="*/ 3305014 h 4157608"/>
              <a:gd name="connsiteX13" fmla="*/ 352258 w 935885"/>
              <a:gd name="connsiteY13" fmla="*/ 4157608 h 4157608"/>
              <a:gd name="connsiteX14" fmla="*/ 155981 w 935885"/>
              <a:gd name="connsiteY14" fmla="*/ 3305014 h 4157608"/>
              <a:gd name="connsiteX15" fmla="*/ 155984 w 935885"/>
              <a:gd name="connsiteY15" fmla="*/ 3305014 h 4157608"/>
              <a:gd name="connsiteX16" fmla="*/ 0 w 935885"/>
              <a:gd name="connsiteY16" fmla="*/ 3149030 h 4157608"/>
              <a:gd name="connsiteX17" fmla="*/ 0 w 935885"/>
              <a:gd name="connsiteY17" fmla="*/ 2754178 h 4157608"/>
              <a:gd name="connsiteX18" fmla="*/ 0 w 935885"/>
              <a:gd name="connsiteY18" fmla="*/ 1927925 h 4157608"/>
              <a:gd name="connsiteX19" fmla="*/ 0 w 935885"/>
              <a:gd name="connsiteY19" fmla="*/ 1927925 h 4157608"/>
              <a:gd name="connsiteX0" fmla="*/ 0 w 935885"/>
              <a:gd name="connsiteY0" fmla="*/ 1927925 h 4157608"/>
              <a:gd name="connsiteX1" fmla="*/ 155984 w 935885"/>
              <a:gd name="connsiteY1" fmla="*/ 0 h 4157608"/>
              <a:gd name="connsiteX2" fmla="*/ 155981 w 935885"/>
              <a:gd name="connsiteY2" fmla="*/ 0 h 4157608"/>
              <a:gd name="connsiteX3" fmla="*/ 155981 w 935885"/>
              <a:gd name="connsiteY3" fmla="*/ 0 h 4157608"/>
              <a:gd name="connsiteX4" fmla="*/ 389952 w 935885"/>
              <a:gd name="connsiteY4" fmla="*/ 0 h 4157608"/>
              <a:gd name="connsiteX5" fmla="*/ 779901 w 935885"/>
              <a:gd name="connsiteY5" fmla="*/ 0 h 4157608"/>
              <a:gd name="connsiteX6" fmla="*/ 935885 w 935885"/>
              <a:gd name="connsiteY6" fmla="*/ 1927925 h 4157608"/>
              <a:gd name="connsiteX7" fmla="*/ 935885 w 935885"/>
              <a:gd name="connsiteY7" fmla="*/ 1927925 h 4157608"/>
              <a:gd name="connsiteX8" fmla="*/ 935885 w 935885"/>
              <a:gd name="connsiteY8" fmla="*/ 2754178 h 4157608"/>
              <a:gd name="connsiteX9" fmla="*/ 935885 w 935885"/>
              <a:gd name="connsiteY9" fmla="*/ 3149030 h 4157608"/>
              <a:gd name="connsiteX10" fmla="*/ 779901 w 935885"/>
              <a:gd name="connsiteY10" fmla="*/ 3305014 h 4157608"/>
              <a:gd name="connsiteX11" fmla="*/ 389952 w 935885"/>
              <a:gd name="connsiteY11" fmla="*/ 3305014 h 4157608"/>
              <a:gd name="connsiteX12" fmla="*/ 352258 w 935885"/>
              <a:gd name="connsiteY12" fmla="*/ 4157608 h 4157608"/>
              <a:gd name="connsiteX13" fmla="*/ 155981 w 935885"/>
              <a:gd name="connsiteY13" fmla="*/ 3305014 h 4157608"/>
              <a:gd name="connsiteX14" fmla="*/ 155984 w 935885"/>
              <a:gd name="connsiteY14" fmla="*/ 3305014 h 4157608"/>
              <a:gd name="connsiteX15" fmla="*/ 0 w 935885"/>
              <a:gd name="connsiteY15" fmla="*/ 3149030 h 4157608"/>
              <a:gd name="connsiteX16" fmla="*/ 0 w 935885"/>
              <a:gd name="connsiteY16" fmla="*/ 2754178 h 4157608"/>
              <a:gd name="connsiteX17" fmla="*/ 0 w 935885"/>
              <a:gd name="connsiteY17" fmla="*/ 1927925 h 4157608"/>
              <a:gd name="connsiteX18" fmla="*/ 0 w 935885"/>
              <a:gd name="connsiteY18" fmla="*/ 1927925 h 4157608"/>
              <a:gd name="connsiteX0" fmla="*/ 0 w 935885"/>
              <a:gd name="connsiteY0" fmla="*/ 2070734 h 4300417"/>
              <a:gd name="connsiteX1" fmla="*/ 155984 w 935885"/>
              <a:gd name="connsiteY1" fmla="*/ 142809 h 4300417"/>
              <a:gd name="connsiteX2" fmla="*/ 155981 w 935885"/>
              <a:gd name="connsiteY2" fmla="*/ 142809 h 4300417"/>
              <a:gd name="connsiteX3" fmla="*/ 155981 w 935885"/>
              <a:gd name="connsiteY3" fmla="*/ 142809 h 4300417"/>
              <a:gd name="connsiteX4" fmla="*/ 389952 w 935885"/>
              <a:gd name="connsiteY4" fmla="*/ 142809 h 4300417"/>
              <a:gd name="connsiteX5" fmla="*/ 779901 w 935885"/>
              <a:gd name="connsiteY5" fmla="*/ 142809 h 4300417"/>
              <a:gd name="connsiteX6" fmla="*/ 935885 w 935885"/>
              <a:gd name="connsiteY6" fmla="*/ 2070734 h 4300417"/>
              <a:gd name="connsiteX7" fmla="*/ 935885 w 935885"/>
              <a:gd name="connsiteY7" fmla="*/ 2070734 h 4300417"/>
              <a:gd name="connsiteX8" fmla="*/ 935885 w 935885"/>
              <a:gd name="connsiteY8" fmla="*/ 2896987 h 4300417"/>
              <a:gd name="connsiteX9" fmla="*/ 935885 w 935885"/>
              <a:gd name="connsiteY9" fmla="*/ 3291839 h 4300417"/>
              <a:gd name="connsiteX10" fmla="*/ 779901 w 935885"/>
              <a:gd name="connsiteY10" fmla="*/ 3447823 h 4300417"/>
              <a:gd name="connsiteX11" fmla="*/ 389952 w 935885"/>
              <a:gd name="connsiteY11" fmla="*/ 3447823 h 4300417"/>
              <a:gd name="connsiteX12" fmla="*/ 352258 w 935885"/>
              <a:gd name="connsiteY12" fmla="*/ 4300417 h 4300417"/>
              <a:gd name="connsiteX13" fmla="*/ 155981 w 935885"/>
              <a:gd name="connsiteY13" fmla="*/ 3447823 h 4300417"/>
              <a:gd name="connsiteX14" fmla="*/ 155984 w 935885"/>
              <a:gd name="connsiteY14" fmla="*/ 3447823 h 4300417"/>
              <a:gd name="connsiteX15" fmla="*/ 0 w 935885"/>
              <a:gd name="connsiteY15" fmla="*/ 3291839 h 4300417"/>
              <a:gd name="connsiteX16" fmla="*/ 0 w 935885"/>
              <a:gd name="connsiteY16" fmla="*/ 2896987 h 4300417"/>
              <a:gd name="connsiteX17" fmla="*/ 0 w 935885"/>
              <a:gd name="connsiteY17" fmla="*/ 2070734 h 4300417"/>
              <a:gd name="connsiteX18" fmla="*/ 0 w 935885"/>
              <a:gd name="connsiteY18" fmla="*/ 2070734 h 4300417"/>
              <a:gd name="connsiteX0" fmla="*/ 0 w 935885"/>
              <a:gd name="connsiteY0" fmla="*/ 2070734 h 4300417"/>
              <a:gd name="connsiteX1" fmla="*/ 155984 w 935885"/>
              <a:gd name="connsiteY1" fmla="*/ 142809 h 4300417"/>
              <a:gd name="connsiteX2" fmla="*/ 155981 w 935885"/>
              <a:gd name="connsiteY2" fmla="*/ 142809 h 4300417"/>
              <a:gd name="connsiteX3" fmla="*/ 155981 w 935885"/>
              <a:gd name="connsiteY3" fmla="*/ 142809 h 4300417"/>
              <a:gd name="connsiteX4" fmla="*/ 389952 w 935885"/>
              <a:gd name="connsiteY4" fmla="*/ 142809 h 4300417"/>
              <a:gd name="connsiteX5" fmla="*/ 779901 w 935885"/>
              <a:gd name="connsiteY5" fmla="*/ 142809 h 4300417"/>
              <a:gd name="connsiteX6" fmla="*/ 935885 w 935885"/>
              <a:gd name="connsiteY6" fmla="*/ 2070734 h 4300417"/>
              <a:gd name="connsiteX7" fmla="*/ 935885 w 935885"/>
              <a:gd name="connsiteY7" fmla="*/ 2070734 h 4300417"/>
              <a:gd name="connsiteX8" fmla="*/ 935885 w 935885"/>
              <a:gd name="connsiteY8" fmla="*/ 2896987 h 4300417"/>
              <a:gd name="connsiteX9" fmla="*/ 935885 w 935885"/>
              <a:gd name="connsiteY9" fmla="*/ 3291839 h 4300417"/>
              <a:gd name="connsiteX10" fmla="*/ 779901 w 935885"/>
              <a:gd name="connsiteY10" fmla="*/ 3447823 h 4300417"/>
              <a:gd name="connsiteX11" fmla="*/ 389952 w 935885"/>
              <a:gd name="connsiteY11" fmla="*/ 3447823 h 4300417"/>
              <a:gd name="connsiteX12" fmla="*/ 352258 w 935885"/>
              <a:gd name="connsiteY12" fmla="*/ 4300417 h 4300417"/>
              <a:gd name="connsiteX13" fmla="*/ 155981 w 935885"/>
              <a:gd name="connsiteY13" fmla="*/ 3447823 h 4300417"/>
              <a:gd name="connsiteX14" fmla="*/ 155984 w 935885"/>
              <a:gd name="connsiteY14" fmla="*/ 3447823 h 4300417"/>
              <a:gd name="connsiteX15" fmla="*/ 0 w 935885"/>
              <a:gd name="connsiteY15" fmla="*/ 3291839 h 4300417"/>
              <a:gd name="connsiteX16" fmla="*/ 0 w 935885"/>
              <a:gd name="connsiteY16" fmla="*/ 2896987 h 4300417"/>
              <a:gd name="connsiteX17" fmla="*/ 0 w 935885"/>
              <a:gd name="connsiteY17" fmla="*/ 2070734 h 4300417"/>
              <a:gd name="connsiteX18" fmla="*/ 0 w 935885"/>
              <a:gd name="connsiteY18" fmla="*/ 2070734 h 4300417"/>
              <a:gd name="connsiteX0" fmla="*/ 0 w 935885"/>
              <a:gd name="connsiteY0" fmla="*/ 2070734 h 4300417"/>
              <a:gd name="connsiteX1" fmla="*/ 155984 w 935885"/>
              <a:gd name="connsiteY1" fmla="*/ 142809 h 4300417"/>
              <a:gd name="connsiteX2" fmla="*/ 155981 w 935885"/>
              <a:gd name="connsiteY2" fmla="*/ 142809 h 4300417"/>
              <a:gd name="connsiteX3" fmla="*/ 155981 w 935885"/>
              <a:gd name="connsiteY3" fmla="*/ 142809 h 4300417"/>
              <a:gd name="connsiteX4" fmla="*/ 389952 w 935885"/>
              <a:gd name="connsiteY4" fmla="*/ 142809 h 4300417"/>
              <a:gd name="connsiteX5" fmla="*/ 779901 w 935885"/>
              <a:gd name="connsiteY5" fmla="*/ 142809 h 4300417"/>
              <a:gd name="connsiteX6" fmla="*/ 935885 w 935885"/>
              <a:gd name="connsiteY6" fmla="*/ 2070734 h 4300417"/>
              <a:gd name="connsiteX7" fmla="*/ 935885 w 935885"/>
              <a:gd name="connsiteY7" fmla="*/ 2070734 h 4300417"/>
              <a:gd name="connsiteX8" fmla="*/ 935885 w 935885"/>
              <a:gd name="connsiteY8" fmla="*/ 2896987 h 4300417"/>
              <a:gd name="connsiteX9" fmla="*/ 935885 w 935885"/>
              <a:gd name="connsiteY9" fmla="*/ 3291839 h 4300417"/>
              <a:gd name="connsiteX10" fmla="*/ 779901 w 935885"/>
              <a:gd name="connsiteY10" fmla="*/ 3447823 h 4300417"/>
              <a:gd name="connsiteX11" fmla="*/ 389952 w 935885"/>
              <a:gd name="connsiteY11" fmla="*/ 3447823 h 4300417"/>
              <a:gd name="connsiteX12" fmla="*/ 352258 w 935885"/>
              <a:gd name="connsiteY12" fmla="*/ 4300417 h 4300417"/>
              <a:gd name="connsiteX13" fmla="*/ 155981 w 935885"/>
              <a:gd name="connsiteY13" fmla="*/ 3447823 h 4300417"/>
              <a:gd name="connsiteX14" fmla="*/ 155984 w 935885"/>
              <a:gd name="connsiteY14" fmla="*/ 3447823 h 4300417"/>
              <a:gd name="connsiteX15" fmla="*/ 0 w 935885"/>
              <a:gd name="connsiteY15" fmla="*/ 3291839 h 4300417"/>
              <a:gd name="connsiteX16" fmla="*/ 0 w 935885"/>
              <a:gd name="connsiteY16" fmla="*/ 2896987 h 4300417"/>
              <a:gd name="connsiteX17" fmla="*/ 0 w 935885"/>
              <a:gd name="connsiteY17" fmla="*/ 2070734 h 4300417"/>
              <a:gd name="connsiteX18" fmla="*/ 0 w 935885"/>
              <a:gd name="connsiteY18" fmla="*/ 2070734 h 4300417"/>
              <a:gd name="connsiteX0" fmla="*/ 0 w 935885"/>
              <a:gd name="connsiteY0" fmla="*/ 1927925 h 4157608"/>
              <a:gd name="connsiteX1" fmla="*/ 155984 w 935885"/>
              <a:gd name="connsiteY1" fmla="*/ 0 h 4157608"/>
              <a:gd name="connsiteX2" fmla="*/ 155981 w 935885"/>
              <a:gd name="connsiteY2" fmla="*/ 0 h 4157608"/>
              <a:gd name="connsiteX3" fmla="*/ 155981 w 935885"/>
              <a:gd name="connsiteY3" fmla="*/ 0 h 4157608"/>
              <a:gd name="connsiteX4" fmla="*/ 779901 w 935885"/>
              <a:gd name="connsiteY4" fmla="*/ 0 h 4157608"/>
              <a:gd name="connsiteX5" fmla="*/ 935885 w 935885"/>
              <a:gd name="connsiteY5" fmla="*/ 1927925 h 4157608"/>
              <a:gd name="connsiteX6" fmla="*/ 935885 w 935885"/>
              <a:gd name="connsiteY6" fmla="*/ 1927925 h 4157608"/>
              <a:gd name="connsiteX7" fmla="*/ 935885 w 935885"/>
              <a:gd name="connsiteY7" fmla="*/ 2754178 h 4157608"/>
              <a:gd name="connsiteX8" fmla="*/ 935885 w 935885"/>
              <a:gd name="connsiteY8" fmla="*/ 3149030 h 4157608"/>
              <a:gd name="connsiteX9" fmla="*/ 779901 w 935885"/>
              <a:gd name="connsiteY9" fmla="*/ 3305014 h 4157608"/>
              <a:gd name="connsiteX10" fmla="*/ 389952 w 935885"/>
              <a:gd name="connsiteY10" fmla="*/ 3305014 h 4157608"/>
              <a:gd name="connsiteX11" fmla="*/ 352258 w 935885"/>
              <a:gd name="connsiteY11" fmla="*/ 4157608 h 4157608"/>
              <a:gd name="connsiteX12" fmla="*/ 155981 w 935885"/>
              <a:gd name="connsiteY12" fmla="*/ 3305014 h 4157608"/>
              <a:gd name="connsiteX13" fmla="*/ 155984 w 935885"/>
              <a:gd name="connsiteY13" fmla="*/ 3305014 h 4157608"/>
              <a:gd name="connsiteX14" fmla="*/ 0 w 935885"/>
              <a:gd name="connsiteY14" fmla="*/ 3149030 h 4157608"/>
              <a:gd name="connsiteX15" fmla="*/ 0 w 935885"/>
              <a:gd name="connsiteY15" fmla="*/ 2754178 h 4157608"/>
              <a:gd name="connsiteX16" fmla="*/ 0 w 935885"/>
              <a:gd name="connsiteY16" fmla="*/ 1927925 h 4157608"/>
              <a:gd name="connsiteX17" fmla="*/ 0 w 935885"/>
              <a:gd name="connsiteY17" fmla="*/ 1927925 h 4157608"/>
              <a:gd name="connsiteX0" fmla="*/ 0 w 935885"/>
              <a:gd name="connsiteY0" fmla="*/ 2128340 h 4358023"/>
              <a:gd name="connsiteX1" fmla="*/ 155984 w 935885"/>
              <a:gd name="connsiteY1" fmla="*/ 200415 h 4358023"/>
              <a:gd name="connsiteX2" fmla="*/ 155981 w 935885"/>
              <a:gd name="connsiteY2" fmla="*/ 200415 h 4358023"/>
              <a:gd name="connsiteX3" fmla="*/ 260759 w 935885"/>
              <a:gd name="connsiteY3" fmla="*/ 19437 h 4358023"/>
              <a:gd name="connsiteX4" fmla="*/ 779901 w 935885"/>
              <a:gd name="connsiteY4" fmla="*/ 200415 h 4358023"/>
              <a:gd name="connsiteX5" fmla="*/ 935885 w 935885"/>
              <a:gd name="connsiteY5" fmla="*/ 2128340 h 4358023"/>
              <a:gd name="connsiteX6" fmla="*/ 935885 w 935885"/>
              <a:gd name="connsiteY6" fmla="*/ 2128340 h 4358023"/>
              <a:gd name="connsiteX7" fmla="*/ 935885 w 935885"/>
              <a:gd name="connsiteY7" fmla="*/ 2954593 h 4358023"/>
              <a:gd name="connsiteX8" fmla="*/ 935885 w 935885"/>
              <a:gd name="connsiteY8" fmla="*/ 3349445 h 4358023"/>
              <a:gd name="connsiteX9" fmla="*/ 779901 w 935885"/>
              <a:gd name="connsiteY9" fmla="*/ 3505429 h 4358023"/>
              <a:gd name="connsiteX10" fmla="*/ 389952 w 935885"/>
              <a:gd name="connsiteY10" fmla="*/ 3505429 h 4358023"/>
              <a:gd name="connsiteX11" fmla="*/ 352258 w 935885"/>
              <a:gd name="connsiteY11" fmla="*/ 4358023 h 4358023"/>
              <a:gd name="connsiteX12" fmla="*/ 155981 w 935885"/>
              <a:gd name="connsiteY12" fmla="*/ 3505429 h 4358023"/>
              <a:gd name="connsiteX13" fmla="*/ 155984 w 935885"/>
              <a:gd name="connsiteY13" fmla="*/ 3505429 h 4358023"/>
              <a:gd name="connsiteX14" fmla="*/ 0 w 935885"/>
              <a:gd name="connsiteY14" fmla="*/ 3349445 h 4358023"/>
              <a:gd name="connsiteX15" fmla="*/ 0 w 935885"/>
              <a:gd name="connsiteY15" fmla="*/ 2954593 h 4358023"/>
              <a:gd name="connsiteX16" fmla="*/ 0 w 935885"/>
              <a:gd name="connsiteY16" fmla="*/ 2128340 h 4358023"/>
              <a:gd name="connsiteX17" fmla="*/ 0 w 935885"/>
              <a:gd name="connsiteY17" fmla="*/ 2128340 h 4358023"/>
              <a:gd name="connsiteX0" fmla="*/ 0 w 935885"/>
              <a:gd name="connsiteY0" fmla="*/ 2308928 h 4538611"/>
              <a:gd name="connsiteX1" fmla="*/ 155984 w 935885"/>
              <a:gd name="connsiteY1" fmla="*/ 381003 h 4538611"/>
              <a:gd name="connsiteX2" fmla="*/ 155981 w 935885"/>
              <a:gd name="connsiteY2" fmla="*/ 381003 h 4538611"/>
              <a:gd name="connsiteX3" fmla="*/ 165509 w 935885"/>
              <a:gd name="connsiteY3" fmla="*/ 0 h 4538611"/>
              <a:gd name="connsiteX4" fmla="*/ 779901 w 935885"/>
              <a:gd name="connsiteY4" fmla="*/ 381003 h 4538611"/>
              <a:gd name="connsiteX5" fmla="*/ 935885 w 935885"/>
              <a:gd name="connsiteY5" fmla="*/ 2308928 h 4538611"/>
              <a:gd name="connsiteX6" fmla="*/ 935885 w 935885"/>
              <a:gd name="connsiteY6" fmla="*/ 2308928 h 4538611"/>
              <a:gd name="connsiteX7" fmla="*/ 935885 w 935885"/>
              <a:gd name="connsiteY7" fmla="*/ 3135181 h 4538611"/>
              <a:gd name="connsiteX8" fmla="*/ 935885 w 935885"/>
              <a:gd name="connsiteY8" fmla="*/ 3530033 h 4538611"/>
              <a:gd name="connsiteX9" fmla="*/ 779901 w 935885"/>
              <a:gd name="connsiteY9" fmla="*/ 3686017 h 4538611"/>
              <a:gd name="connsiteX10" fmla="*/ 389952 w 935885"/>
              <a:gd name="connsiteY10" fmla="*/ 3686017 h 4538611"/>
              <a:gd name="connsiteX11" fmla="*/ 352258 w 935885"/>
              <a:gd name="connsiteY11" fmla="*/ 4538611 h 4538611"/>
              <a:gd name="connsiteX12" fmla="*/ 155981 w 935885"/>
              <a:gd name="connsiteY12" fmla="*/ 3686017 h 4538611"/>
              <a:gd name="connsiteX13" fmla="*/ 155984 w 935885"/>
              <a:gd name="connsiteY13" fmla="*/ 3686017 h 4538611"/>
              <a:gd name="connsiteX14" fmla="*/ 0 w 935885"/>
              <a:gd name="connsiteY14" fmla="*/ 3530033 h 4538611"/>
              <a:gd name="connsiteX15" fmla="*/ 0 w 935885"/>
              <a:gd name="connsiteY15" fmla="*/ 3135181 h 4538611"/>
              <a:gd name="connsiteX16" fmla="*/ 0 w 935885"/>
              <a:gd name="connsiteY16" fmla="*/ 2308928 h 4538611"/>
              <a:gd name="connsiteX17" fmla="*/ 0 w 935885"/>
              <a:gd name="connsiteY17" fmla="*/ 2308928 h 4538611"/>
              <a:gd name="connsiteX0" fmla="*/ 0 w 935885"/>
              <a:gd name="connsiteY0" fmla="*/ 2308928 h 4538611"/>
              <a:gd name="connsiteX1" fmla="*/ 155984 w 935885"/>
              <a:gd name="connsiteY1" fmla="*/ 381003 h 4538611"/>
              <a:gd name="connsiteX2" fmla="*/ 165509 w 935885"/>
              <a:gd name="connsiteY2" fmla="*/ 0 h 4538611"/>
              <a:gd name="connsiteX3" fmla="*/ 779901 w 935885"/>
              <a:gd name="connsiteY3" fmla="*/ 381003 h 4538611"/>
              <a:gd name="connsiteX4" fmla="*/ 935885 w 935885"/>
              <a:gd name="connsiteY4" fmla="*/ 2308928 h 4538611"/>
              <a:gd name="connsiteX5" fmla="*/ 935885 w 935885"/>
              <a:gd name="connsiteY5" fmla="*/ 2308928 h 4538611"/>
              <a:gd name="connsiteX6" fmla="*/ 935885 w 935885"/>
              <a:gd name="connsiteY6" fmla="*/ 3135181 h 4538611"/>
              <a:gd name="connsiteX7" fmla="*/ 935885 w 935885"/>
              <a:gd name="connsiteY7" fmla="*/ 3530033 h 4538611"/>
              <a:gd name="connsiteX8" fmla="*/ 779901 w 935885"/>
              <a:gd name="connsiteY8" fmla="*/ 3686017 h 4538611"/>
              <a:gd name="connsiteX9" fmla="*/ 389952 w 935885"/>
              <a:gd name="connsiteY9" fmla="*/ 3686017 h 4538611"/>
              <a:gd name="connsiteX10" fmla="*/ 352258 w 935885"/>
              <a:gd name="connsiteY10" fmla="*/ 4538611 h 4538611"/>
              <a:gd name="connsiteX11" fmla="*/ 155981 w 935885"/>
              <a:gd name="connsiteY11" fmla="*/ 3686017 h 4538611"/>
              <a:gd name="connsiteX12" fmla="*/ 155984 w 935885"/>
              <a:gd name="connsiteY12" fmla="*/ 3686017 h 4538611"/>
              <a:gd name="connsiteX13" fmla="*/ 0 w 935885"/>
              <a:gd name="connsiteY13" fmla="*/ 3530033 h 4538611"/>
              <a:gd name="connsiteX14" fmla="*/ 0 w 935885"/>
              <a:gd name="connsiteY14" fmla="*/ 3135181 h 4538611"/>
              <a:gd name="connsiteX15" fmla="*/ 0 w 935885"/>
              <a:gd name="connsiteY15" fmla="*/ 2308928 h 4538611"/>
              <a:gd name="connsiteX16" fmla="*/ 0 w 935885"/>
              <a:gd name="connsiteY16" fmla="*/ 2308928 h 4538611"/>
              <a:gd name="connsiteX0" fmla="*/ 15466 w 951351"/>
              <a:gd name="connsiteY0" fmla="*/ 2309139 h 4538822"/>
              <a:gd name="connsiteX1" fmla="*/ 0 w 951351"/>
              <a:gd name="connsiteY1" fmla="*/ 390739 h 4538822"/>
              <a:gd name="connsiteX2" fmla="*/ 180975 w 951351"/>
              <a:gd name="connsiteY2" fmla="*/ 211 h 4538822"/>
              <a:gd name="connsiteX3" fmla="*/ 795367 w 951351"/>
              <a:gd name="connsiteY3" fmla="*/ 381214 h 4538822"/>
              <a:gd name="connsiteX4" fmla="*/ 951351 w 951351"/>
              <a:gd name="connsiteY4" fmla="*/ 2309139 h 4538822"/>
              <a:gd name="connsiteX5" fmla="*/ 951351 w 951351"/>
              <a:gd name="connsiteY5" fmla="*/ 2309139 h 4538822"/>
              <a:gd name="connsiteX6" fmla="*/ 951351 w 951351"/>
              <a:gd name="connsiteY6" fmla="*/ 3135392 h 4538822"/>
              <a:gd name="connsiteX7" fmla="*/ 951351 w 951351"/>
              <a:gd name="connsiteY7" fmla="*/ 3530244 h 4538822"/>
              <a:gd name="connsiteX8" fmla="*/ 795367 w 951351"/>
              <a:gd name="connsiteY8" fmla="*/ 3686228 h 4538822"/>
              <a:gd name="connsiteX9" fmla="*/ 405418 w 951351"/>
              <a:gd name="connsiteY9" fmla="*/ 3686228 h 4538822"/>
              <a:gd name="connsiteX10" fmla="*/ 367724 w 951351"/>
              <a:gd name="connsiteY10" fmla="*/ 4538822 h 4538822"/>
              <a:gd name="connsiteX11" fmla="*/ 171447 w 951351"/>
              <a:gd name="connsiteY11" fmla="*/ 3686228 h 4538822"/>
              <a:gd name="connsiteX12" fmla="*/ 171450 w 951351"/>
              <a:gd name="connsiteY12" fmla="*/ 3686228 h 4538822"/>
              <a:gd name="connsiteX13" fmla="*/ 15466 w 951351"/>
              <a:gd name="connsiteY13" fmla="*/ 3530244 h 4538822"/>
              <a:gd name="connsiteX14" fmla="*/ 15466 w 951351"/>
              <a:gd name="connsiteY14" fmla="*/ 3135392 h 4538822"/>
              <a:gd name="connsiteX15" fmla="*/ 15466 w 951351"/>
              <a:gd name="connsiteY15" fmla="*/ 2309139 h 4538822"/>
              <a:gd name="connsiteX16" fmla="*/ 15466 w 951351"/>
              <a:gd name="connsiteY16" fmla="*/ 2309139 h 4538822"/>
              <a:gd name="connsiteX0" fmla="*/ 0 w 935885"/>
              <a:gd name="connsiteY0" fmla="*/ 2309139 h 4538822"/>
              <a:gd name="connsiteX1" fmla="*/ 165509 w 935885"/>
              <a:gd name="connsiteY1" fmla="*/ 211 h 4538822"/>
              <a:gd name="connsiteX2" fmla="*/ 779901 w 935885"/>
              <a:gd name="connsiteY2" fmla="*/ 381214 h 4538822"/>
              <a:gd name="connsiteX3" fmla="*/ 935885 w 935885"/>
              <a:gd name="connsiteY3" fmla="*/ 2309139 h 4538822"/>
              <a:gd name="connsiteX4" fmla="*/ 935885 w 935885"/>
              <a:gd name="connsiteY4" fmla="*/ 2309139 h 4538822"/>
              <a:gd name="connsiteX5" fmla="*/ 935885 w 935885"/>
              <a:gd name="connsiteY5" fmla="*/ 3135392 h 4538822"/>
              <a:gd name="connsiteX6" fmla="*/ 935885 w 935885"/>
              <a:gd name="connsiteY6" fmla="*/ 3530244 h 4538822"/>
              <a:gd name="connsiteX7" fmla="*/ 779901 w 935885"/>
              <a:gd name="connsiteY7" fmla="*/ 3686228 h 4538822"/>
              <a:gd name="connsiteX8" fmla="*/ 389952 w 935885"/>
              <a:gd name="connsiteY8" fmla="*/ 3686228 h 4538822"/>
              <a:gd name="connsiteX9" fmla="*/ 352258 w 935885"/>
              <a:gd name="connsiteY9" fmla="*/ 4538822 h 4538822"/>
              <a:gd name="connsiteX10" fmla="*/ 155981 w 935885"/>
              <a:gd name="connsiteY10" fmla="*/ 3686228 h 4538822"/>
              <a:gd name="connsiteX11" fmla="*/ 155984 w 935885"/>
              <a:gd name="connsiteY11" fmla="*/ 3686228 h 4538822"/>
              <a:gd name="connsiteX12" fmla="*/ 0 w 935885"/>
              <a:gd name="connsiteY12" fmla="*/ 3530244 h 4538822"/>
              <a:gd name="connsiteX13" fmla="*/ 0 w 935885"/>
              <a:gd name="connsiteY13" fmla="*/ 3135392 h 4538822"/>
              <a:gd name="connsiteX14" fmla="*/ 0 w 935885"/>
              <a:gd name="connsiteY14" fmla="*/ 2309139 h 4538822"/>
              <a:gd name="connsiteX15" fmla="*/ 0 w 935885"/>
              <a:gd name="connsiteY15" fmla="*/ 2309139 h 4538822"/>
              <a:gd name="connsiteX0" fmla="*/ 0 w 935885"/>
              <a:gd name="connsiteY0" fmla="*/ 2022971 h 4252654"/>
              <a:gd name="connsiteX1" fmla="*/ 194087 w 935885"/>
              <a:gd name="connsiteY1" fmla="*/ 276019 h 4252654"/>
              <a:gd name="connsiteX2" fmla="*/ 779901 w 935885"/>
              <a:gd name="connsiteY2" fmla="*/ 95046 h 4252654"/>
              <a:gd name="connsiteX3" fmla="*/ 935885 w 935885"/>
              <a:gd name="connsiteY3" fmla="*/ 2022971 h 4252654"/>
              <a:gd name="connsiteX4" fmla="*/ 935885 w 935885"/>
              <a:gd name="connsiteY4" fmla="*/ 2022971 h 4252654"/>
              <a:gd name="connsiteX5" fmla="*/ 935885 w 935885"/>
              <a:gd name="connsiteY5" fmla="*/ 2849224 h 4252654"/>
              <a:gd name="connsiteX6" fmla="*/ 935885 w 935885"/>
              <a:gd name="connsiteY6" fmla="*/ 3244076 h 4252654"/>
              <a:gd name="connsiteX7" fmla="*/ 779901 w 935885"/>
              <a:gd name="connsiteY7" fmla="*/ 3400060 h 4252654"/>
              <a:gd name="connsiteX8" fmla="*/ 389952 w 935885"/>
              <a:gd name="connsiteY8" fmla="*/ 3400060 h 4252654"/>
              <a:gd name="connsiteX9" fmla="*/ 352258 w 935885"/>
              <a:gd name="connsiteY9" fmla="*/ 4252654 h 4252654"/>
              <a:gd name="connsiteX10" fmla="*/ 155981 w 935885"/>
              <a:gd name="connsiteY10" fmla="*/ 3400060 h 4252654"/>
              <a:gd name="connsiteX11" fmla="*/ 155984 w 935885"/>
              <a:gd name="connsiteY11" fmla="*/ 3400060 h 4252654"/>
              <a:gd name="connsiteX12" fmla="*/ 0 w 935885"/>
              <a:gd name="connsiteY12" fmla="*/ 3244076 h 4252654"/>
              <a:gd name="connsiteX13" fmla="*/ 0 w 935885"/>
              <a:gd name="connsiteY13" fmla="*/ 2849224 h 4252654"/>
              <a:gd name="connsiteX14" fmla="*/ 0 w 935885"/>
              <a:gd name="connsiteY14" fmla="*/ 2022971 h 4252654"/>
              <a:gd name="connsiteX15" fmla="*/ 0 w 935885"/>
              <a:gd name="connsiteY15" fmla="*/ 2022971 h 4252654"/>
              <a:gd name="connsiteX0" fmla="*/ 0 w 935885"/>
              <a:gd name="connsiteY0" fmla="*/ 2083348 h 4313031"/>
              <a:gd name="connsiteX1" fmla="*/ 194087 w 935885"/>
              <a:gd name="connsiteY1" fmla="*/ 336396 h 4313031"/>
              <a:gd name="connsiteX2" fmla="*/ 779901 w 935885"/>
              <a:gd name="connsiteY2" fmla="*/ 155423 h 4313031"/>
              <a:gd name="connsiteX3" fmla="*/ 935885 w 935885"/>
              <a:gd name="connsiteY3" fmla="*/ 2083348 h 4313031"/>
              <a:gd name="connsiteX4" fmla="*/ 935885 w 935885"/>
              <a:gd name="connsiteY4" fmla="*/ 2083348 h 4313031"/>
              <a:gd name="connsiteX5" fmla="*/ 935885 w 935885"/>
              <a:gd name="connsiteY5" fmla="*/ 2909601 h 4313031"/>
              <a:gd name="connsiteX6" fmla="*/ 935885 w 935885"/>
              <a:gd name="connsiteY6" fmla="*/ 3304453 h 4313031"/>
              <a:gd name="connsiteX7" fmla="*/ 779901 w 935885"/>
              <a:gd name="connsiteY7" fmla="*/ 3460437 h 4313031"/>
              <a:gd name="connsiteX8" fmla="*/ 389952 w 935885"/>
              <a:gd name="connsiteY8" fmla="*/ 3460437 h 4313031"/>
              <a:gd name="connsiteX9" fmla="*/ 352258 w 935885"/>
              <a:gd name="connsiteY9" fmla="*/ 4313031 h 4313031"/>
              <a:gd name="connsiteX10" fmla="*/ 155981 w 935885"/>
              <a:gd name="connsiteY10" fmla="*/ 3460437 h 4313031"/>
              <a:gd name="connsiteX11" fmla="*/ 155984 w 935885"/>
              <a:gd name="connsiteY11" fmla="*/ 3460437 h 4313031"/>
              <a:gd name="connsiteX12" fmla="*/ 0 w 935885"/>
              <a:gd name="connsiteY12" fmla="*/ 3304453 h 4313031"/>
              <a:gd name="connsiteX13" fmla="*/ 0 w 935885"/>
              <a:gd name="connsiteY13" fmla="*/ 2909601 h 4313031"/>
              <a:gd name="connsiteX14" fmla="*/ 0 w 935885"/>
              <a:gd name="connsiteY14" fmla="*/ 2083348 h 4313031"/>
              <a:gd name="connsiteX15" fmla="*/ 0 w 935885"/>
              <a:gd name="connsiteY15" fmla="*/ 2083348 h 4313031"/>
              <a:gd name="connsiteX0" fmla="*/ 0 w 935885"/>
              <a:gd name="connsiteY0" fmla="*/ 2042265 h 4271948"/>
              <a:gd name="connsiteX1" fmla="*/ 194087 w 935885"/>
              <a:gd name="connsiteY1" fmla="*/ 295313 h 4271948"/>
              <a:gd name="connsiteX2" fmla="*/ 779901 w 935885"/>
              <a:gd name="connsiteY2" fmla="*/ 114340 h 4271948"/>
              <a:gd name="connsiteX3" fmla="*/ 935885 w 935885"/>
              <a:gd name="connsiteY3" fmla="*/ 2042265 h 4271948"/>
              <a:gd name="connsiteX4" fmla="*/ 935885 w 935885"/>
              <a:gd name="connsiteY4" fmla="*/ 2042265 h 4271948"/>
              <a:gd name="connsiteX5" fmla="*/ 935885 w 935885"/>
              <a:gd name="connsiteY5" fmla="*/ 2868518 h 4271948"/>
              <a:gd name="connsiteX6" fmla="*/ 935885 w 935885"/>
              <a:gd name="connsiteY6" fmla="*/ 3263370 h 4271948"/>
              <a:gd name="connsiteX7" fmla="*/ 779901 w 935885"/>
              <a:gd name="connsiteY7" fmla="*/ 3419354 h 4271948"/>
              <a:gd name="connsiteX8" fmla="*/ 389952 w 935885"/>
              <a:gd name="connsiteY8" fmla="*/ 3419354 h 4271948"/>
              <a:gd name="connsiteX9" fmla="*/ 352258 w 935885"/>
              <a:gd name="connsiteY9" fmla="*/ 4271948 h 4271948"/>
              <a:gd name="connsiteX10" fmla="*/ 155981 w 935885"/>
              <a:gd name="connsiteY10" fmla="*/ 3419354 h 4271948"/>
              <a:gd name="connsiteX11" fmla="*/ 155984 w 935885"/>
              <a:gd name="connsiteY11" fmla="*/ 3419354 h 4271948"/>
              <a:gd name="connsiteX12" fmla="*/ 0 w 935885"/>
              <a:gd name="connsiteY12" fmla="*/ 3263370 h 4271948"/>
              <a:gd name="connsiteX13" fmla="*/ 0 w 935885"/>
              <a:gd name="connsiteY13" fmla="*/ 2868518 h 4271948"/>
              <a:gd name="connsiteX14" fmla="*/ 0 w 935885"/>
              <a:gd name="connsiteY14" fmla="*/ 2042265 h 4271948"/>
              <a:gd name="connsiteX15" fmla="*/ 0 w 935885"/>
              <a:gd name="connsiteY15" fmla="*/ 2042265 h 4271948"/>
              <a:gd name="connsiteX0" fmla="*/ 0 w 935885"/>
              <a:gd name="connsiteY0" fmla="*/ 2029947 h 4259630"/>
              <a:gd name="connsiteX1" fmla="*/ 194087 w 935885"/>
              <a:gd name="connsiteY1" fmla="*/ 282995 h 4259630"/>
              <a:gd name="connsiteX2" fmla="*/ 827529 w 935885"/>
              <a:gd name="connsiteY2" fmla="*/ 178220 h 4259630"/>
              <a:gd name="connsiteX3" fmla="*/ 935885 w 935885"/>
              <a:gd name="connsiteY3" fmla="*/ 2029947 h 4259630"/>
              <a:gd name="connsiteX4" fmla="*/ 935885 w 935885"/>
              <a:gd name="connsiteY4" fmla="*/ 2029947 h 4259630"/>
              <a:gd name="connsiteX5" fmla="*/ 935885 w 935885"/>
              <a:gd name="connsiteY5" fmla="*/ 2856200 h 4259630"/>
              <a:gd name="connsiteX6" fmla="*/ 935885 w 935885"/>
              <a:gd name="connsiteY6" fmla="*/ 3251052 h 4259630"/>
              <a:gd name="connsiteX7" fmla="*/ 779901 w 935885"/>
              <a:gd name="connsiteY7" fmla="*/ 3407036 h 4259630"/>
              <a:gd name="connsiteX8" fmla="*/ 389952 w 935885"/>
              <a:gd name="connsiteY8" fmla="*/ 3407036 h 4259630"/>
              <a:gd name="connsiteX9" fmla="*/ 352258 w 935885"/>
              <a:gd name="connsiteY9" fmla="*/ 4259630 h 4259630"/>
              <a:gd name="connsiteX10" fmla="*/ 155981 w 935885"/>
              <a:gd name="connsiteY10" fmla="*/ 3407036 h 4259630"/>
              <a:gd name="connsiteX11" fmla="*/ 155984 w 935885"/>
              <a:gd name="connsiteY11" fmla="*/ 3407036 h 4259630"/>
              <a:gd name="connsiteX12" fmla="*/ 0 w 935885"/>
              <a:gd name="connsiteY12" fmla="*/ 3251052 h 4259630"/>
              <a:gd name="connsiteX13" fmla="*/ 0 w 935885"/>
              <a:gd name="connsiteY13" fmla="*/ 2856200 h 4259630"/>
              <a:gd name="connsiteX14" fmla="*/ 0 w 935885"/>
              <a:gd name="connsiteY14" fmla="*/ 2029947 h 4259630"/>
              <a:gd name="connsiteX15" fmla="*/ 0 w 935885"/>
              <a:gd name="connsiteY15" fmla="*/ 2029947 h 4259630"/>
              <a:gd name="connsiteX0" fmla="*/ 0 w 1002160"/>
              <a:gd name="connsiteY0" fmla="*/ 1913502 h 4143185"/>
              <a:gd name="connsiteX1" fmla="*/ 194087 w 1002160"/>
              <a:gd name="connsiteY1" fmla="*/ 166550 h 4143185"/>
              <a:gd name="connsiteX2" fmla="*/ 827529 w 1002160"/>
              <a:gd name="connsiteY2" fmla="*/ 61775 h 4143185"/>
              <a:gd name="connsiteX3" fmla="*/ 935885 w 1002160"/>
              <a:gd name="connsiteY3" fmla="*/ 1913502 h 4143185"/>
              <a:gd name="connsiteX4" fmla="*/ 935885 w 1002160"/>
              <a:gd name="connsiteY4" fmla="*/ 1913502 h 4143185"/>
              <a:gd name="connsiteX5" fmla="*/ 935885 w 1002160"/>
              <a:gd name="connsiteY5" fmla="*/ 2739755 h 4143185"/>
              <a:gd name="connsiteX6" fmla="*/ 935885 w 1002160"/>
              <a:gd name="connsiteY6" fmla="*/ 3134607 h 4143185"/>
              <a:gd name="connsiteX7" fmla="*/ 779901 w 1002160"/>
              <a:gd name="connsiteY7" fmla="*/ 3290591 h 4143185"/>
              <a:gd name="connsiteX8" fmla="*/ 389952 w 1002160"/>
              <a:gd name="connsiteY8" fmla="*/ 3290591 h 4143185"/>
              <a:gd name="connsiteX9" fmla="*/ 352258 w 1002160"/>
              <a:gd name="connsiteY9" fmla="*/ 4143185 h 4143185"/>
              <a:gd name="connsiteX10" fmla="*/ 155981 w 1002160"/>
              <a:gd name="connsiteY10" fmla="*/ 3290591 h 4143185"/>
              <a:gd name="connsiteX11" fmla="*/ 155984 w 1002160"/>
              <a:gd name="connsiteY11" fmla="*/ 3290591 h 4143185"/>
              <a:gd name="connsiteX12" fmla="*/ 0 w 1002160"/>
              <a:gd name="connsiteY12" fmla="*/ 3134607 h 4143185"/>
              <a:gd name="connsiteX13" fmla="*/ 0 w 1002160"/>
              <a:gd name="connsiteY13" fmla="*/ 2739755 h 4143185"/>
              <a:gd name="connsiteX14" fmla="*/ 0 w 1002160"/>
              <a:gd name="connsiteY14" fmla="*/ 1913502 h 4143185"/>
              <a:gd name="connsiteX15" fmla="*/ 0 w 1002160"/>
              <a:gd name="connsiteY15" fmla="*/ 1913502 h 4143185"/>
              <a:gd name="connsiteX0" fmla="*/ 0 w 1002160"/>
              <a:gd name="connsiteY0" fmla="*/ 1860213 h 4089896"/>
              <a:gd name="connsiteX1" fmla="*/ 194087 w 1002160"/>
              <a:gd name="connsiteY1" fmla="*/ 113261 h 4089896"/>
              <a:gd name="connsiteX2" fmla="*/ 827529 w 1002160"/>
              <a:gd name="connsiteY2" fmla="*/ 8486 h 4089896"/>
              <a:gd name="connsiteX3" fmla="*/ 935885 w 1002160"/>
              <a:gd name="connsiteY3" fmla="*/ 1860213 h 4089896"/>
              <a:gd name="connsiteX4" fmla="*/ 935885 w 1002160"/>
              <a:gd name="connsiteY4" fmla="*/ 1860213 h 4089896"/>
              <a:gd name="connsiteX5" fmla="*/ 935885 w 1002160"/>
              <a:gd name="connsiteY5" fmla="*/ 2686466 h 4089896"/>
              <a:gd name="connsiteX6" fmla="*/ 935885 w 1002160"/>
              <a:gd name="connsiteY6" fmla="*/ 3081318 h 4089896"/>
              <a:gd name="connsiteX7" fmla="*/ 779901 w 1002160"/>
              <a:gd name="connsiteY7" fmla="*/ 3237302 h 4089896"/>
              <a:gd name="connsiteX8" fmla="*/ 389952 w 1002160"/>
              <a:gd name="connsiteY8" fmla="*/ 3237302 h 4089896"/>
              <a:gd name="connsiteX9" fmla="*/ 352258 w 1002160"/>
              <a:gd name="connsiteY9" fmla="*/ 4089896 h 4089896"/>
              <a:gd name="connsiteX10" fmla="*/ 155981 w 1002160"/>
              <a:gd name="connsiteY10" fmla="*/ 3237302 h 4089896"/>
              <a:gd name="connsiteX11" fmla="*/ 155984 w 1002160"/>
              <a:gd name="connsiteY11" fmla="*/ 3237302 h 4089896"/>
              <a:gd name="connsiteX12" fmla="*/ 0 w 1002160"/>
              <a:gd name="connsiteY12" fmla="*/ 3081318 h 4089896"/>
              <a:gd name="connsiteX13" fmla="*/ 0 w 1002160"/>
              <a:gd name="connsiteY13" fmla="*/ 2686466 h 4089896"/>
              <a:gd name="connsiteX14" fmla="*/ 0 w 1002160"/>
              <a:gd name="connsiteY14" fmla="*/ 1860213 h 4089896"/>
              <a:gd name="connsiteX15" fmla="*/ 0 w 1002160"/>
              <a:gd name="connsiteY15" fmla="*/ 1860213 h 4089896"/>
              <a:gd name="connsiteX0" fmla="*/ 0 w 935885"/>
              <a:gd name="connsiteY0" fmla="*/ 1993243 h 4222926"/>
              <a:gd name="connsiteX1" fmla="*/ 155987 w 935885"/>
              <a:gd name="connsiteY1" fmla="*/ 246291 h 4222926"/>
              <a:gd name="connsiteX2" fmla="*/ 827529 w 935885"/>
              <a:gd name="connsiteY2" fmla="*/ 141516 h 4222926"/>
              <a:gd name="connsiteX3" fmla="*/ 935885 w 935885"/>
              <a:gd name="connsiteY3" fmla="*/ 1993243 h 4222926"/>
              <a:gd name="connsiteX4" fmla="*/ 935885 w 935885"/>
              <a:gd name="connsiteY4" fmla="*/ 1993243 h 4222926"/>
              <a:gd name="connsiteX5" fmla="*/ 935885 w 935885"/>
              <a:gd name="connsiteY5" fmla="*/ 2819496 h 4222926"/>
              <a:gd name="connsiteX6" fmla="*/ 935885 w 935885"/>
              <a:gd name="connsiteY6" fmla="*/ 3214348 h 4222926"/>
              <a:gd name="connsiteX7" fmla="*/ 779901 w 935885"/>
              <a:gd name="connsiteY7" fmla="*/ 3370332 h 4222926"/>
              <a:gd name="connsiteX8" fmla="*/ 389952 w 935885"/>
              <a:gd name="connsiteY8" fmla="*/ 3370332 h 4222926"/>
              <a:gd name="connsiteX9" fmla="*/ 352258 w 935885"/>
              <a:gd name="connsiteY9" fmla="*/ 4222926 h 4222926"/>
              <a:gd name="connsiteX10" fmla="*/ 155981 w 935885"/>
              <a:gd name="connsiteY10" fmla="*/ 3370332 h 4222926"/>
              <a:gd name="connsiteX11" fmla="*/ 155984 w 935885"/>
              <a:gd name="connsiteY11" fmla="*/ 3370332 h 4222926"/>
              <a:gd name="connsiteX12" fmla="*/ 0 w 935885"/>
              <a:gd name="connsiteY12" fmla="*/ 3214348 h 4222926"/>
              <a:gd name="connsiteX13" fmla="*/ 0 w 935885"/>
              <a:gd name="connsiteY13" fmla="*/ 2819496 h 4222926"/>
              <a:gd name="connsiteX14" fmla="*/ 0 w 935885"/>
              <a:gd name="connsiteY14" fmla="*/ 1993243 h 4222926"/>
              <a:gd name="connsiteX15" fmla="*/ 0 w 935885"/>
              <a:gd name="connsiteY15" fmla="*/ 1993243 h 4222926"/>
              <a:gd name="connsiteX0" fmla="*/ 0 w 935885"/>
              <a:gd name="connsiteY0" fmla="*/ 1987530 h 4217213"/>
              <a:gd name="connsiteX1" fmla="*/ 155987 w 935885"/>
              <a:gd name="connsiteY1" fmla="*/ 240578 h 4217213"/>
              <a:gd name="connsiteX2" fmla="*/ 827532 w 935885"/>
              <a:gd name="connsiteY2" fmla="*/ 202476 h 4217213"/>
              <a:gd name="connsiteX3" fmla="*/ 935885 w 935885"/>
              <a:gd name="connsiteY3" fmla="*/ 1987530 h 4217213"/>
              <a:gd name="connsiteX4" fmla="*/ 935885 w 935885"/>
              <a:gd name="connsiteY4" fmla="*/ 1987530 h 4217213"/>
              <a:gd name="connsiteX5" fmla="*/ 935885 w 935885"/>
              <a:gd name="connsiteY5" fmla="*/ 2813783 h 4217213"/>
              <a:gd name="connsiteX6" fmla="*/ 935885 w 935885"/>
              <a:gd name="connsiteY6" fmla="*/ 3208635 h 4217213"/>
              <a:gd name="connsiteX7" fmla="*/ 779901 w 935885"/>
              <a:gd name="connsiteY7" fmla="*/ 3364619 h 4217213"/>
              <a:gd name="connsiteX8" fmla="*/ 389952 w 935885"/>
              <a:gd name="connsiteY8" fmla="*/ 3364619 h 4217213"/>
              <a:gd name="connsiteX9" fmla="*/ 352258 w 935885"/>
              <a:gd name="connsiteY9" fmla="*/ 4217213 h 4217213"/>
              <a:gd name="connsiteX10" fmla="*/ 155981 w 935885"/>
              <a:gd name="connsiteY10" fmla="*/ 3364619 h 4217213"/>
              <a:gd name="connsiteX11" fmla="*/ 155984 w 935885"/>
              <a:gd name="connsiteY11" fmla="*/ 3364619 h 4217213"/>
              <a:gd name="connsiteX12" fmla="*/ 0 w 935885"/>
              <a:gd name="connsiteY12" fmla="*/ 3208635 h 4217213"/>
              <a:gd name="connsiteX13" fmla="*/ 0 w 935885"/>
              <a:gd name="connsiteY13" fmla="*/ 2813783 h 4217213"/>
              <a:gd name="connsiteX14" fmla="*/ 0 w 935885"/>
              <a:gd name="connsiteY14" fmla="*/ 1987530 h 4217213"/>
              <a:gd name="connsiteX15" fmla="*/ 0 w 935885"/>
              <a:gd name="connsiteY15" fmla="*/ 1987530 h 4217213"/>
              <a:gd name="connsiteX0" fmla="*/ 0 w 945725"/>
              <a:gd name="connsiteY0" fmla="*/ 1918548 h 4148231"/>
              <a:gd name="connsiteX1" fmla="*/ 155987 w 945725"/>
              <a:gd name="connsiteY1" fmla="*/ 171596 h 4148231"/>
              <a:gd name="connsiteX2" fmla="*/ 827532 w 945725"/>
              <a:gd name="connsiteY2" fmla="*/ 133494 h 4148231"/>
              <a:gd name="connsiteX3" fmla="*/ 935885 w 945725"/>
              <a:gd name="connsiteY3" fmla="*/ 1918548 h 4148231"/>
              <a:gd name="connsiteX4" fmla="*/ 935885 w 945725"/>
              <a:gd name="connsiteY4" fmla="*/ 1918548 h 4148231"/>
              <a:gd name="connsiteX5" fmla="*/ 935885 w 945725"/>
              <a:gd name="connsiteY5" fmla="*/ 2744801 h 4148231"/>
              <a:gd name="connsiteX6" fmla="*/ 935885 w 945725"/>
              <a:gd name="connsiteY6" fmla="*/ 3139653 h 4148231"/>
              <a:gd name="connsiteX7" fmla="*/ 779901 w 945725"/>
              <a:gd name="connsiteY7" fmla="*/ 3295637 h 4148231"/>
              <a:gd name="connsiteX8" fmla="*/ 389952 w 945725"/>
              <a:gd name="connsiteY8" fmla="*/ 3295637 h 4148231"/>
              <a:gd name="connsiteX9" fmla="*/ 352258 w 945725"/>
              <a:gd name="connsiteY9" fmla="*/ 4148231 h 4148231"/>
              <a:gd name="connsiteX10" fmla="*/ 155981 w 945725"/>
              <a:gd name="connsiteY10" fmla="*/ 3295637 h 4148231"/>
              <a:gd name="connsiteX11" fmla="*/ 155984 w 945725"/>
              <a:gd name="connsiteY11" fmla="*/ 3295637 h 4148231"/>
              <a:gd name="connsiteX12" fmla="*/ 0 w 945725"/>
              <a:gd name="connsiteY12" fmla="*/ 3139653 h 4148231"/>
              <a:gd name="connsiteX13" fmla="*/ 0 w 945725"/>
              <a:gd name="connsiteY13" fmla="*/ 2744801 h 4148231"/>
              <a:gd name="connsiteX14" fmla="*/ 0 w 945725"/>
              <a:gd name="connsiteY14" fmla="*/ 1918548 h 4148231"/>
              <a:gd name="connsiteX15" fmla="*/ 0 w 945725"/>
              <a:gd name="connsiteY15" fmla="*/ 1918548 h 4148231"/>
              <a:gd name="connsiteX0" fmla="*/ 0 w 945725"/>
              <a:gd name="connsiteY0" fmla="*/ 1887305 h 4116988"/>
              <a:gd name="connsiteX1" fmla="*/ 155987 w 945725"/>
              <a:gd name="connsiteY1" fmla="*/ 140353 h 4116988"/>
              <a:gd name="connsiteX2" fmla="*/ 827532 w 945725"/>
              <a:gd name="connsiteY2" fmla="*/ 102251 h 4116988"/>
              <a:gd name="connsiteX3" fmla="*/ 935885 w 945725"/>
              <a:gd name="connsiteY3" fmla="*/ 1887305 h 4116988"/>
              <a:gd name="connsiteX4" fmla="*/ 935885 w 945725"/>
              <a:gd name="connsiteY4" fmla="*/ 1887305 h 4116988"/>
              <a:gd name="connsiteX5" fmla="*/ 935885 w 945725"/>
              <a:gd name="connsiteY5" fmla="*/ 2713558 h 4116988"/>
              <a:gd name="connsiteX6" fmla="*/ 935885 w 945725"/>
              <a:gd name="connsiteY6" fmla="*/ 3108410 h 4116988"/>
              <a:gd name="connsiteX7" fmla="*/ 779901 w 945725"/>
              <a:gd name="connsiteY7" fmla="*/ 3264394 h 4116988"/>
              <a:gd name="connsiteX8" fmla="*/ 389952 w 945725"/>
              <a:gd name="connsiteY8" fmla="*/ 3264394 h 4116988"/>
              <a:gd name="connsiteX9" fmla="*/ 352258 w 945725"/>
              <a:gd name="connsiteY9" fmla="*/ 4116988 h 4116988"/>
              <a:gd name="connsiteX10" fmla="*/ 155981 w 945725"/>
              <a:gd name="connsiteY10" fmla="*/ 3264394 h 4116988"/>
              <a:gd name="connsiteX11" fmla="*/ 155984 w 945725"/>
              <a:gd name="connsiteY11" fmla="*/ 3264394 h 4116988"/>
              <a:gd name="connsiteX12" fmla="*/ 0 w 945725"/>
              <a:gd name="connsiteY12" fmla="*/ 3108410 h 4116988"/>
              <a:gd name="connsiteX13" fmla="*/ 0 w 945725"/>
              <a:gd name="connsiteY13" fmla="*/ 2713558 h 4116988"/>
              <a:gd name="connsiteX14" fmla="*/ 0 w 945725"/>
              <a:gd name="connsiteY14" fmla="*/ 1887305 h 4116988"/>
              <a:gd name="connsiteX15" fmla="*/ 0 w 945725"/>
              <a:gd name="connsiteY15" fmla="*/ 1887305 h 4116988"/>
              <a:gd name="connsiteX0" fmla="*/ 0 w 945725"/>
              <a:gd name="connsiteY0" fmla="*/ 1887305 h 4116988"/>
              <a:gd name="connsiteX1" fmla="*/ 155987 w 945725"/>
              <a:gd name="connsiteY1" fmla="*/ 140353 h 4116988"/>
              <a:gd name="connsiteX2" fmla="*/ 827532 w 945725"/>
              <a:gd name="connsiteY2" fmla="*/ 102251 h 4116988"/>
              <a:gd name="connsiteX3" fmla="*/ 935885 w 945725"/>
              <a:gd name="connsiteY3" fmla="*/ 1887305 h 4116988"/>
              <a:gd name="connsiteX4" fmla="*/ 935885 w 945725"/>
              <a:gd name="connsiteY4" fmla="*/ 1887305 h 4116988"/>
              <a:gd name="connsiteX5" fmla="*/ 935885 w 945725"/>
              <a:gd name="connsiteY5" fmla="*/ 2713558 h 4116988"/>
              <a:gd name="connsiteX6" fmla="*/ 935885 w 945725"/>
              <a:gd name="connsiteY6" fmla="*/ 3108410 h 4116988"/>
              <a:gd name="connsiteX7" fmla="*/ 779901 w 945725"/>
              <a:gd name="connsiteY7" fmla="*/ 3264394 h 4116988"/>
              <a:gd name="connsiteX8" fmla="*/ 389952 w 945725"/>
              <a:gd name="connsiteY8" fmla="*/ 3264394 h 4116988"/>
              <a:gd name="connsiteX9" fmla="*/ 352258 w 945725"/>
              <a:gd name="connsiteY9" fmla="*/ 4116988 h 4116988"/>
              <a:gd name="connsiteX10" fmla="*/ 155981 w 945725"/>
              <a:gd name="connsiteY10" fmla="*/ 3264394 h 4116988"/>
              <a:gd name="connsiteX11" fmla="*/ 155984 w 945725"/>
              <a:gd name="connsiteY11" fmla="*/ 3264394 h 4116988"/>
              <a:gd name="connsiteX12" fmla="*/ 0 w 945725"/>
              <a:gd name="connsiteY12" fmla="*/ 3108410 h 4116988"/>
              <a:gd name="connsiteX13" fmla="*/ 0 w 945725"/>
              <a:gd name="connsiteY13" fmla="*/ 2713558 h 4116988"/>
              <a:gd name="connsiteX14" fmla="*/ 0 w 945725"/>
              <a:gd name="connsiteY14" fmla="*/ 1887305 h 4116988"/>
              <a:gd name="connsiteX15" fmla="*/ 0 w 945725"/>
              <a:gd name="connsiteY15" fmla="*/ 1887305 h 4116988"/>
              <a:gd name="connsiteX0" fmla="*/ 0 w 945725"/>
              <a:gd name="connsiteY0" fmla="*/ 1887305 h 4116988"/>
              <a:gd name="connsiteX1" fmla="*/ 155987 w 945725"/>
              <a:gd name="connsiteY1" fmla="*/ 140353 h 4116988"/>
              <a:gd name="connsiteX2" fmla="*/ 827532 w 945725"/>
              <a:gd name="connsiteY2" fmla="*/ 102251 h 4116988"/>
              <a:gd name="connsiteX3" fmla="*/ 935885 w 945725"/>
              <a:gd name="connsiteY3" fmla="*/ 1887305 h 4116988"/>
              <a:gd name="connsiteX4" fmla="*/ 935885 w 945725"/>
              <a:gd name="connsiteY4" fmla="*/ 1887305 h 4116988"/>
              <a:gd name="connsiteX5" fmla="*/ 935885 w 945725"/>
              <a:gd name="connsiteY5" fmla="*/ 2713558 h 4116988"/>
              <a:gd name="connsiteX6" fmla="*/ 935885 w 945725"/>
              <a:gd name="connsiteY6" fmla="*/ 3108410 h 4116988"/>
              <a:gd name="connsiteX7" fmla="*/ 779901 w 945725"/>
              <a:gd name="connsiteY7" fmla="*/ 3264394 h 4116988"/>
              <a:gd name="connsiteX8" fmla="*/ 389952 w 945725"/>
              <a:gd name="connsiteY8" fmla="*/ 3264394 h 4116988"/>
              <a:gd name="connsiteX9" fmla="*/ 352258 w 945725"/>
              <a:gd name="connsiteY9" fmla="*/ 4116988 h 4116988"/>
              <a:gd name="connsiteX10" fmla="*/ 155981 w 945725"/>
              <a:gd name="connsiteY10" fmla="*/ 3264394 h 4116988"/>
              <a:gd name="connsiteX11" fmla="*/ 155984 w 945725"/>
              <a:gd name="connsiteY11" fmla="*/ 3264394 h 4116988"/>
              <a:gd name="connsiteX12" fmla="*/ 0 w 945725"/>
              <a:gd name="connsiteY12" fmla="*/ 3108410 h 4116988"/>
              <a:gd name="connsiteX13" fmla="*/ 0 w 945725"/>
              <a:gd name="connsiteY13" fmla="*/ 2713558 h 4116988"/>
              <a:gd name="connsiteX14" fmla="*/ 0 w 945725"/>
              <a:gd name="connsiteY14" fmla="*/ 1887305 h 4116988"/>
              <a:gd name="connsiteX15" fmla="*/ 0 w 945725"/>
              <a:gd name="connsiteY15" fmla="*/ 1887305 h 4116988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79901 w 945725"/>
              <a:gd name="connsiteY7" fmla="*/ 3264394 h 3593113"/>
              <a:gd name="connsiteX8" fmla="*/ 389952 w 945725"/>
              <a:gd name="connsiteY8" fmla="*/ 3264394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79901 w 945725"/>
              <a:gd name="connsiteY7" fmla="*/ 3264394 h 3593113"/>
              <a:gd name="connsiteX8" fmla="*/ 389952 w 945725"/>
              <a:gd name="connsiteY8" fmla="*/ 3264394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808476 w 945725"/>
              <a:gd name="connsiteY7" fmla="*/ 3312019 h 3593113"/>
              <a:gd name="connsiteX8" fmla="*/ 389952 w 945725"/>
              <a:gd name="connsiteY8" fmla="*/ 3264394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60851 w 945725"/>
              <a:gd name="connsiteY7" fmla="*/ 3283444 h 3593113"/>
              <a:gd name="connsiteX8" fmla="*/ 389952 w 945725"/>
              <a:gd name="connsiteY8" fmla="*/ 3264394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60851 w 945725"/>
              <a:gd name="connsiteY7" fmla="*/ 3283444 h 3593113"/>
              <a:gd name="connsiteX8" fmla="*/ 399477 w 945725"/>
              <a:gd name="connsiteY8" fmla="*/ 3235819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60851 w 945725"/>
              <a:gd name="connsiteY7" fmla="*/ 3283444 h 3593113"/>
              <a:gd name="connsiteX8" fmla="*/ 399477 w 945725"/>
              <a:gd name="connsiteY8" fmla="*/ 3235819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84559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897785 w 945725"/>
              <a:gd name="connsiteY5" fmla="*/ 2704033 h 3593113"/>
              <a:gd name="connsiteX6" fmla="*/ 935885 w 945725"/>
              <a:gd name="connsiteY6" fmla="*/ 3108410 h 3593113"/>
              <a:gd name="connsiteX7" fmla="*/ 760851 w 945725"/>
              <a:gd name="connsiteY7" fmla="*/ 3283444 h 3593113"/>
              <a:gd name="connsiteX8" fmla="*/ 399477 w 945725"/>
              <a:gd name="connsiteY8" fmla="*/ 3235819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84559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73985"/>
              <a:gd name="connsiteY0" fmla="*/ 1887305 h 3593113"/>
              <a:gd name="connsiteX1" fmla="*/ 155987 w 973985"/>
              <a:gd name="connsiteY1" fmla="*/ 140353 h 3593113"/>
              <a:gd name="connsiteX2" fmla="*/ 827532 w 973985"/>
              <a:gd name="connsiteY2" fmla="*/ 102251 h 3593113"/>
              <a:gd name="connsiteX3" fmla="*/ 935885 w 973985"/>
              <a:gd name="connsiteY3" fmla="*/ 1887305 h 3593113"/>
              <a:gd name="connsiteX4" fmla="*/ 935885 w 973985"/>
              <a:gd name="connsiteY4" fmla="*/ 1887305 h 3593113"/>
              <a:gd name="connsiteX5" fmla="*/ 973985 w 973985"/>
              <a:gd name="connsiteY5" fmla="*/ 2713558 h 3593113"/>
              <a:gd name="connsiteX6" fmla="*/ 935885 w 973985"/>
              <a:gd name="connsiteY6" fmla="*/ 3108410 h 3593113"/>
              <a:gd name="connsiteX7" fmla="*/ 760851 w 973985"/>
              <a:gd name="connsiteY7" fmla="*/ 3283444 h 3593113"/>
              <a:gd name="connsiteX8" fmla="*/ 399477 w 973985"/>
              <a:gd name="connsiteY8" fmla="*/ 3235819 h 3593113"/>
              <a:gd name="connsiteX9" fmla="*/ 342735 w 973985"/>
              <a:gd name="connsiteY9" fmla="*/ 3593113 h 3593113"/>
              <a:gd name="connsiteX10" fmla="*/ 155981 w 973985"/>
              <a:gd name="connsiteY10" fmla="*/ 3264394 h 3593113"/>
              <a:gd name="connsiteX11" fmla="*/ 184559 w 973985"/>
              <a:gd name="connsiteY11" fmla="*/ 3264394 h 3593113"/>
              <a:gd name="connsiteX12" fmla="*/ 0 w 973985"/>
              <a:gd name="connsiteY12" fmla="*/ 3108410 h 3593113"/>
              <a:gd name="connsiteX13" fmla="*/ 0 w 973985"/>
              <a:gd name="connsiteY13" fmla="*/ 2713558 h 3593113"/>
              <a:gd name="connsiteX14" fmla="*/ 0 w 973985"/>
              <a:gd name="connsiteY14" fmla="*/ 1887305 h 3593113"/>
              <a:gd name="connsiteX15" fmla="*/ 0 w 973985"/>
              <a:gd name="connsiteY15" fmla="*/ 1887305 h 3593113"/>
              <a:gd name="connsiteX0" fmla="*/ 0 w 1097810"/>
              <a:gd name="connsiteY0" fmla="*/ 1887305 h 3593113"/>
              <a:gd name="connsiteX1" fmla="*/ 155987 w 1097810"/>
              <a:gd name="connsiteY1" fmla="*/ 140353 h 3593113"/>
              <a:gd name="connsiteX2" fmla="*/ 827532 w 1097810"/>
              <a:gd name="connsiteY2" fmla="*/ 102251 h 3593113"/>
              <a:gd name="connsiteX3" fmla="*/ 935885 w 1097810"/>
              <a:gd name="connsiteY3" fmla="*/ 1887305 h 3593113"/>
              <a:gd name="connsiteX4" fmla="*/ 1097810 w 1097810"/>
              <a:gd name="connsiteY4" fmla="*/ 1925405 h 3593113"/>
              <a:gd name="connsiteX5" fmla="*/ 973985 w 1097810"/>
              <a:gd name="connsiteY5" fmla="*/ 2713558 h 3593113"/>
              <a:gd name="connsiteX6" fmla="*/ 935885 w 1097810"/>
              <a:gd name="connsiteY6" fmla="*/ 3108410 h 3593113"/>
              <a:gd name="connsiteX7" fmla="*/ 760851 w 1097810"/>
              <a:gd name="connsiteY7" fmla="*/ 3283444 h 3593113"/>
              <a:gd name="connsiteX8" fmla="*/ 399477 w 1097810"/>
              <a:gd name="connsiteY8" fmla="*/ 3235819 h 3593113"/>
              <a:gd name="connsiteX9" fmla="*/ 342735 w 1097810"/>
              <a:gd name="connsiteY9" fmla="*/ 3593113 h 3593113"/>
              <a:gd name="connsiteX10" fmla="*/ 155981 w 1097810"/>
              <a:gd name="connsiteY10" fmla="*/ 3264394 h 3593113"/>
              <a:gd name="connsiteX11" fmla="*/ 184559 w 1097810"/>
              <a:gd name="connsiteY11" fmla="*/ 3264394 h 3593113"/>
              <a:gd name="connsiteX12" fmla="*/ 0 w 1097810"/>
              <a:gd name="connsiteY12" fmla="*/ 3108410 h 3593113"/>
              <a:gd name="connsiteX13" fmla="*/ 0 w 1097810"/>
              <a:gd name="connsiteY13" fmla="*/ 2713558 h 3593113"/>
              <a:gd name="connsiteX14" fmla="*/ 0 w 1097810"/>
              <a:gd name="connsiteY14" fmla="*/ 1887305 h 3593113"/>
              <a:gd name="connsiteX15" fmla="*/ 0 w 1097810"/>
              <a:gd name="connsiteY15" fmla="*/ 1887305 h 3593113"/>
              <a:gd name="connsiteX0" fmla="*/ 0 w 973985"/>
              <a:gd name="connsiteY0" fmla="*/ 1887305 h 3593113"/>
              <a:gd name="connsiteX1" fmla="*/ 155987 w 973985"/>
              <a:gd name="connsiteY1" fmla="*/ 140353 h 3593113"/>
              <a:gd name="connsiteX2" fmla="*/ 827532 w 973985"/>
              <a:gd name="connsiteY2" fmla="*/ 102251 h 3593113"/>
              <a:gd name="connsiteX3" fmla="*/ 935885 w 973985"/>
              <a:gd name="connsiteY3" fmla="*/ 1887305 h 3593113"/>
              <a:gd name="connsiteX4" fmla="*/ 973985 w 973985"/>
              <a:gd name="connsiteY4" fmla="*/ 2713558 h 3593113"/>
              <a:gd name="connsiteX5" fmla="*/ 935885 w 973985"/>
              <a:gd name="connsiteY5" fmla="*/ 3108410 h 3593113"/>
              <a:gd name="connsiteX6" fmla="*/ 760851 w 973985"/>
              <a:gd name="connsiteY6" fmla="*/ 3283444 h 3593113"/>
              <a:gd name="connsiteX7" fmla="*/ 399477 w 973985"/>
              <a:gd name="connsiteY7" fmla="*/ 3235819 h 3593113"/>
              <a:gd name="connsiteX8" fmla="*/ 342735 w 973985"/>
              <a:gd name="connsiteY8" fmla="*/ 3593113 h 3593113"/>
              <a:gd name="connsiteX9" fmla="*/ 155981 w 973985"/>
              <a:gd name="connsiteY9" fmla="*/ 3264394 h 3593113"/>
              <a:gd name="connsiteX10" fmla="*/ 184559 w 973985"/>
              <a:gd name="connsiteY10" fmla="*/ 3264394 h 3593113"/>
              <a:gd name="connsiteX11" fmla="*/ 0 w 973985"/>
              <a:gd name="connsiteY11" fmla="*/ 3108410 h 3593113"/>
              <a:gd name="connsiteX12" fmla="*/ 0 w 973985"/>
              <a:gd name="connsiteY12" fmla="*/ 2713558 h 3593113"/>
              <a:gd name="connsiteX13" fmla="*/ 0 w 973985"/>
              <a:gd name="connsiteY13" fmla="*/ 1887305 h 3593113"/>
              <a:gd name="connsiteX14" fmla="*/ 0 w 973985"/>
              <a:gd name="connsiteY14" fmla="*/ 1887305 h 3593113"/>
              <a:gd name="connsiteX0" fmla="*/ 0 w 983510"/>
              <a:gd name="connsiteY0" fmla="*/ 1963977 h 3669785"/>
              <a:gd name="connsiteX1" fmla="*/ 155987 w 983510"/>
              <a:gd name="connsiteY1" fmla="*/ 217025 h 3669785"/>
              <a:gd name="connsiteX2" fmla="*/ 827532 w 983510"/>
              <a:gd name="connsiteY2" fmla="*/ 178923 h 3669785"/>
              <a:gd name="connsiteX3" fmla="*/ 983510 w 983510"/>
              <a:gd name="connsiteY3" fmla="*/ 1992552 h 3669785"/>
              <a:gd name="connsiteX4" fmla="*/ 973985 w 983510"/>
              <a:gd name="connsiteY4" fmla="*/ 2790230 h 3669785"/>
              <a:gd name="connsiteX5" fmla="*/ 935885 w 983510"/>
              <a:gd name="connsiteY5" fmla="*/ 3185082 h 3669785"/>
              <a:gd name="connsiteX6" fmla="*/ 760851 w 983510"/>
              <a:gd name="connsiteY6" fmla="*/ 3360116 h 3669785"/>
              <a:gd name="connsiteX7" fmla="*/ 399477 w 983510"/>
              <a:gd name="connsiteY7" fmla="*/ 3312491 h 3669785"/>
              <a:gd name="connsiteX8" fmla="*/ 342735 w 983510"/>
              <a:gd name="connsiteY8" fmla="*/ 3669785 h 3669785"/>
              <a:gd name="connsiteX9" fmla="*/ 155981 w 983510"/>
              <a:gd name="connsiteY9" fmla="*/ 3341066 h 3669785"/>
              <a:gd name="connsiteX10" fmla="*/ 184559 w 983510"/>
              <a:gd name="connsiteY10" fmla="*/ 3341066 h 3669785"/>
              <a:gd name="connsiteX11" fmla="*/ 0 w 983510"/>
              <a:gd name="connsiteY11" fmla="*/ 3185082 h 3669785"/>
              <a:gd name="connsiteX12" fmla="*/ 0 w 983510"/>
              <a:gd name="connsiteY12" fmla="*/ 2790230 h 3669785"/>
              <a:gd name="connsiteX13" fmla="*/ 0 w 983510"/>
              <a:gd name="connsiteY13" fmla="*/ 1963977 h 3669785"/>
              <a:gd name="connsiteX14" fmla="*/ 0 w 983510"/>
              <a:gd name="connsiteY14" fmla="*/ 1963977 h 3669785"/>
              <a:gd name="connsiteX0" fmla="*/ 0 w 983510"/>
              <a:gd name="connsiteY0" fmla="*/ 1876100 h 3581908"/>
              <a:gd name="connsiteX1" fmla="*/ 155987 w 983510"/>
              <a:gd name="connsiteY1" fmla="*/ 129148 h 3581908"/>
              <a:gd name="connsiteX2" fmla="*/ 827532 w 983510"/>
              <a:gd name="connsiteY2" fmla="*/ 91046 h 3581908"/>
              <a:gd name="connsiteX3" fmla="*/ 983510 w 983510"/>
              <a:gd name="connsiteY3" fmla="*/ 1904675 h 3581908"/>
              <a:gd name="connsiteX4" fmla="*/ 973985 w 983510"/>
              <a:gd name="connsiteY4" fmla="*/ 2702353 h 3581908"/>
              <a:gd name="connsiteX5" fmla="*/ 935885 w 983510"/>
              <a:gd name="connsiteY5" fmla="*/ 3097205 h 3581908"/>
              <a:gd name="connsiteX6" fmla="*/ 760851 w 983510"/>
              <a:gd name="connsiteY6" fmla="*/ 3272239 h 3581908"/>
              <a:gd name="connsiteX7" fmla="*/ 399477 w 983510"/>
              <a:gd name="connsiteY7" fmla="*/ 3224614 h 3581908"/>
              <a:gd name="connsiteX8" fmla="*/ 342735 w 983510"/>
              <a:gd name="connsiteY8" fmla="*/ 3581908 h 3581908"/>
              <a:gd name="connsiteX9" fmla="*/ 155981 w 983510"/>
              <a:gd name="connsiteY9" fmla="*/ 3253189 h 3581908"/>
              <a:gd name="connsiteX10" fmla="*/ 184559 w 983510"/>
              <a:gd name="connsiteY10" fmla="*/ 3253189 h 3581908"/>
              <a:gd name="connsiteX11" fmla="*/ 0 w 983510"/>
              <a:gd name="connsiteY11" fmla="*/ 3097205 h 3581908"/>
              <a:gd name="connsiteX12" fmla="*/ 0 w 983510"/>
              <a:gd name="connsiteY12" fmla="*/ 2702353 h 3581908"/>
              <a:gd name="connsiteX13" fmla="*/ 0 w 983510"/>
              <a:gd name="connsiteY13" fmla="*/ 1876100 h 3581908"/>
              <a:gd name="connsiteX14" fmla="*/ 0 w 983510"/>
              <a:gd name="connsiteY14" fmla="*/ 1876100 h 3581908"/>
              <a:gd name="connsiteX0" fmla="*/ 0 w 983510"/>
              <a:gd name="connsiteY0" fmla="*/ 1823329 h 3529137"/>
              <a:gd name="connsiteX1" fmla="*/ 155987 w 983510"/>
              <a:gd name="connsiteY1" fmla="*/ 76377 h 3529137"/>
              <a:gd name="connsiteX2" fmla="*/ 827532 w 983510"/>
              <a:gd name="connsiteY2" fmla="*/ 38275 h 3529137"/>
              <a:gd name="connsiteX3" fmla="*/ 983510 w 983510"/>
              <a:gd name="connsiteY3" fmla="*/ 1851904 h 3529137"/>
              <a:gd name="connsiteX4" fmla="*/ 973985 w 983510"/>
              <a:gd name="connsiteY4" fmla="*/ 2649582 h 3529137"/>
              <a:gd name="connsiteX5" fmla="*/ 935885 w 983510"/>
              <a:gd name="connsiteY5" fmla="*/ 3044434 h 3529137"/>
              <a:gd name="connsiteX6" fmla="*/ 760851 w 983510"/>
              <a:gd name="connsiteY6" fmla="*/ 3219468 h 3529137"/>
              <a:gd name="connsiteX7" fmla="*/ 399477 w 983510"/>
              <a:gd name="connsiteY7" fmla="*/ 3171843 h 3529137"/>
              <a:gd name="connsiteX8" fmla="*/ 342735 w 983510"/>
              <a:gd name="connsiteY8" fmla="*/ 3529137 h 3529137"/>
              <a:gd name="connsiteX9" fmla="*/ 155981 w 983510"/>
              <a:gd name="connsiteY9" fmla="*/ 3200418 h 3529137"/>
              <a:gd name="connsiteX10" fmla="*/ 184559 w 983510"/>
              <a:gd name="connsiteY10" fmla="*/ 3200418 h 3529137"/>
              <a:gd name="connsiteX11" fmla="*/ 0 w 983510"/>
              <a:gd name="connsiteY11" fmla="*/ 3044434 h 3529137"/>
              <a:gd name="connsiteX12" fmla="*/ 0 w 983510"/>
              <a:gd name="connsiteY12" fmla="*/ 2649582 h 3529137"/>
              <a:gd name="connsiteX13" fmla="*/ 0 w 983510"/>
              <a:gd name="connsiteY13" fmla="*/ 1823329 h 3529137"/>
              <a:gd name="connsiteX14" fmla="*/ 0 w 983510"/>
              <a:gd name="connsiteY14" fmla="*/ 1823329 h 3529137"/>
              <a:gd name="connsiteX0" fmla="*/ 0 w 983510"/>
              <a:gd name="connsiteY0" fmla="*/ 1823329 h 3529137"/>
              <a:gd name="connsiteX1" fmla="*/ 155987 w 983510"/>
              <a:gd name="connsiteY1" fmla="*/ 76377 h 3529137"/>
              <a:gd name="connsiteX2" fmla="*/ 827532 w 983510"/>
              <a:gd name="connsiteY2" fmla="*/ 38275 h 3529137"/>
              <a:gd name="connsiteX3" fmla="*/ 983510 w 983510"/>
              <a:gd name="connsiteY3" fmla="*/ 1851904 h 3529137"/>
              <a:gd name="connsiteX4" fmla="*/ 973985 w 983510"/>
              <a:gd name="connsiteY4" fmla="*/ 2649582 h 3529137"/>
              <a:gd name="connsiteX5" fmla="*/ 935885 w 983510"/>
              <a:gd name="connsiteY5" fmla="*/ 3044434 h 3529137"/>
              <a:gd name="connsiteX6" fmla="*/ 760851 w 983510"/>
              <a:gd name="connsiteY6" fmla="*/ 3219468 h 3529137"/>
              <a:gd name="connsiteX7" fmla="*/ 399477 w 983510"/>
              <a:gd name="connsiteY7" fmla="*/ 3171843 h 3529137"/>
              <a:gd name="connsiteX8" fmla="*/ 342735 w 983510"/>
              <a:gd name="connsiteY8" fmla="*/ 3529137 h 3529137"/>
              <a:gd name="connsiteX9" fmla="*/ 155981 w 983510"/>
              <a:gd name="connsiteY9" fmla="*/ 3200418 h 3529137"/>
              <a:gd name="connsiteX10" fmla="*/ 184559 w 983510"/>
              <a:gd name="connsiteY10" fmla="*/ 3200418 h 3529137"/>
              <a:gd name="connsiteX11" fmla="*/ 0 w 983510"/>
              <a:gd name="connsiteY11" fmla="*/ 3044434 h 3529137"/>
              <a:gd name="connsiteX12" fmla="*/ 0 w 983510"/>
              <a:gd name="connsiteY12" fmla="*/ 2649582 h 3529137"/>
              <a:gd name="connsiteX13" fmla="*/ 0 w 983510"/>
              <a:gd name="connsiteY13" fmla="*/ 1823329 h 3529137"/>
              <a:gd name="connsiteX14" fmla="*/ 0 w 983510"/>
              <a:gd name="connsiteY14" fmla="*/ 1823329 h 3529137"/>
              <a:gd name="connsiteX0" fmla="*/ 0 w 983510"/>
              <a:gd name="connsiteY0" fmla="*/ 1823329 h 3465501"/>
              <a:gd name="connsiteX1" fmla="*/ 155987 w 983510"/>
              <a:gd name="connsiteY1" fmla="*/ 76377 h 3465501"/>
              <a:gd name="connsiteX2" fmla="*/ 827532 w 983510"/>
              <a:gd name="connsiteY2" fmla="*/ 38275 h 3465501"/>
              <a:gd name="connsiteX3" fmla="*/ 983510 w 983510"/>
              <a:gd name="connsiteY3" fmla="*/ 1851904 h 3465501"/>
              <a:gd name="connsiteX4" fmla="*/ 973985 w 983510"/>
              <a:gd name="connsiteY4" fmla="*/ 2649582 h 3465501"/>
              <a:gd name="connsiteX5" fmla="*/ 935885 w 983510"/>
              <a:gd name="connsiteY5" fmla="*/ 3044434 h 3465501"/>
              <a:gd name="connsiteX6" fmla="*/ 760851 w 983510"/>
              <a:gd name="connsiteY6" fmla="*/ 3219468 h 3465501"/>
              <a:gd name="connsiteX7" fmla="*/ 399477 w 983510"/>
              <a:gd name="connsiteY7" fmla="*/ 3171843 h 3465501"/>
              <a:gd name="connsiteX8" fmla="*/ 342735 w 983510"/>
              <a:gd name="connsiteY8" fmla="*/ 3465501 h 3465501"/>
              <a:gd name="connsiteX9" fmla="*/ 155981 w 983510"/>
              <a:gd name="connsiteY9" fmla="*/ 3200418 h 3465501"/>
              <a:gd name="connsiteX10" fmla="*/ 184559 w 983510"/>
              <a:gd name="connsiteY10" fmla="*/ 3200418 h 3465501"/>
              <a:gd name="connsiteX11" fmla="*/ 0 w 983510"/>
              <a:gd name="connsiteY11" fmla="*/ 3044434 h 3465501"/>
              <a:gd name="connsiteX12" fmla="*/ 0 w 983510"/>
              <a:gd name="connsiteY12" fmla="*/ 2649582 h 3465501"/>
              <a:gd name="connsiteX13" fmla="*/ 0 w 983510"/>
              <a:gd name="connsiteY13" fmla="*/ 1823329 h 3465501"/>
              <a:gd name="connsiteX14" fmla="*/ 0 w 983510"/>
              <a:gd name="connsiteY14" fmla="*/ 1823329 h 34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3510" h="3465501">
                <a:moveTo>
                  <a:pt x="0" y="1823329"/>
                </a:moveTo>
                <a:cubicBezTo>
                  <a:pt x="25998" y="1532170"/>
                  <a:pt x="-985" y="154811"/>
                  <a:pt x="155987" y="76377"/>
                </a:cubicBezTo>
                <a:cubicBezTo>
                  <a:pt x="312959" y="-2057"/>
                  <a:pt x="632464" y="-29045"/>
                  <a:pt x="827532" y="38275"/>
                </a:cubicBezTo>
                <a:cubicBezTo>
                  <a:pt x="1022600" y="105595"/>
                  <a:pt x="957513" y="1530583"/>
                  <a:pt x="983510" y="1851904"/>
                </a:cubicBezTo>
                <a:lnTo>
                  <a:pt x="973985" y="2649582"/>
                </a:lnTo>
                <a:lnTo>
                  <a:pt x="935885" y="3044434"/>
                </a:lnTo>
                <a:cubicBezTo>
                  <a:pt x="935885" y="3130582"/>
                  <a:pt x="904149" y="3219468"/>
                  <a:pt x="760851" y="3219468"/>
                </a:cubicBezTo>
                <a:lnTo>
                  <a:pt x="399477" y="3171843"/>
                </a:lnTo>
                <a:lnTo>
                  <a:pt x="342735" y="3465501"/>
                </a:lnTo>
                <a:cubicBezTo>
                  <a:pt x="232861" y="3327353"/>
                  <a:pt x="218232" y="3309991"/>
                  <a:pt x="155981" y="3200418"/>
                </a:cubicBezTo>
                <a:lnTo>
                  <a:pt x="184559" y="3200418"/>
                </a:lnTo>
                <a:cubicBezTo>
                  <a:pt x="98411" y="3200418"/>
                  <a:pt x="0" y="3130582"/>
                  <a:pt x="0" y="3044434"/>
                </a:cubicBezTo>
                <a:lnTo>
                  <a:pt x="0" y="2649582"/>
                </a:lnTo>
                <a:lnTo>
                  <a:pt x="0" y="1823329"/>
                </a:lnTo>
                <a:lnTo>
                  <a:pt x="0" y="182332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9" name="TextBox 97"/>
          <p:cNvSpPr txBox="1"/>
          <p:nvPr/>
        </p:nvSpPr>
        <p:spPr>
          <a:xfrm>
            <a:off x="1079216" y="1362963"/>
            <a:ext cx="6040577" cy="815160"/>
          </a:xfrm>
          <a:prstGeom prst="rect">
            <a:avLst/>
          </a:prstGeom>
          <a:noFill/>
        </p:spPr>
        <p:txBody>
          <a:bodyPr wrap="square" lIns="102974" tIns="0" rIns="102974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王漢宗顏楷體繁" panose="02020500000000000000" pitchFamily="18" charset="-120"/>
                <a:ea typeface="王漢宗顏楷體繁" panose="02020500000000000000" pitchFamily="18" charset="-120"/>
              </a:rPr>
              <a:t>  </a:t>
            </a:r>
            <a:r>
              <a:rPr lang="zh-TW" altLang="zh-TW" sz="4000" dirty="0">
                <a:latin typeface="王漢宗顏楷體繁" panose="02020500000000000000" pitchFamily="18" charset="-120"/>
                <a:ea typeface="王漢宗顏楷體繁" panose="02020500000000000000" pitchFamily="18" charset="-120"/>
              </a:rPr>
              <a:t>（二）</a:t>
            </a:r>
            <a:r>
              <a:rPr lang="zh-TW" altLang="zh-TW" sz="4000" dirty="0" smtClean="0">
                <a:latin typeface="王漢宗顏楷體繁" panose="02020500000000000000" pitchFamily="18" charset="-120"/>
                <a:ea typeface="王漢宗顏楷體繁" panose="02020500000000000000" pitchFamily="18" charset="-120"/>
              </a:rPr>
              <a:t>行人道</a:t>
            </a:r>
            <a:r>
              <a:rPr lang="zh-TW" altLang="en-US" sz="4000" dirty="0" smtClean="0">
                <a:latin typeface="王漢宗顏楷體繁" panose="02020500000000000000" pitchFamily="18" charset="-120"/>
                <a:ea typeface="王漢宗顏楷體繁" panose="02020500000000000000" pitchFamily="18" charset="-120"/>
              </a:rPr>
              <a:t>路</a:t>
            </a:r>
            <a:r>
              <a:rPr lang="zh-TW" altLang="zh-TW" sz="4000" dirty="0" smtClean="0">
                <a:latin typeface="王漢宗顏楷體繁" panose="02020500000000000000" pitchFamily="18" charset="-120"/>
                <a:ea typeface="王漢宗顏楷體繁" panose="02020500000000000000" pitchFamily="18" charset="-120"/>
              </a:rPr>
              <a:t>安全</a:t>
            </a:r>
            <a:endParaRPr lang="zh-CN" altLang="en-US" sz="4000" dirty="0">
              <a:latin typeface="王漢宗顏楷體繁" panose="02020500000000000000" pitchFamily="18" charset="-120"/>
              <a:ea typeface="王漢宗顏楷體繁" panose="02020500000000000000" pitchFamily="18" charset="-12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62365" y="2201901"/>
            <a:ext cx="89033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穿越道路時請遵守交通號誌指示或警察之指揮，不任意穿越車道、闖紅燈，不任意跨越護欄及安全島，不侵犯車輛通行的路權，穿著亮色及有反光的衣服、在安全路口通過道路、預留充足的時間</a:t>
            </a:r>
            <a:r>
              <a:rPr lang="zh-TW" altLang="zh-TW" sz="3600" dirty="0" smtClean="0"/>
              <a:t>，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勿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與沒耐性的駕駛人搶道</a:t>
            </a:r>
            <a:r>
              <a:rPr lang="zh-TW" altLang="zh-TW" sz="3600" dirty="0"/>
              <a:t>。</a:t>
            </a:r>
          </a:p>
          <a:p>
            <a:r>
              <a:rPr lang="en-US" altLang="zh-TW" dirty="0"/>
              <a:t>    </a:t>
            </a:r>
            <a:endParaRPr lang="zh-TW" altLang="zh-TW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9" y="1824628"/>
            <a:ext cx="1189370" cy="754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7" y="3917461"/>
            <a:ext cx="769534" cy="4881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172" y="4771975"/>
            <a:ext cx="8990004" cy="276709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1302"/>
            <a:ext cx="10320782" cy="195794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79216" y="-617716"/>
            <a:ext cx="72841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lvl="0" algn="ctr">
              <a:defRPr/>
            </a:pPr>
            <a:endParaRPr lang="en-US" altLang="zh-TW" sz="4800" b="1" dirty="0">
              <a:solidFill>
                <a:schemeClr val="accent5">
                  <a:lumMod val="75000"/>
                </a:schemeClr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  <a:p>
            <a:pPr lvl="0" algn="ctr">
              <a:defRPr/>
            </a:pPr>
            <a:r>
              <a:rPr lang="zh-TW" altLang="en-US" sz="4800" b="1" dirty="0" smtClean="0">
                <a:solidFill>
                  <a:srgbClr val="FF000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交通守規則、安全有保障</a:t>
            </a:r>
            <a:endParaRPr lang="zh-CN" altLang="en-US" sz="4800" b="1" dirty="0">
              <a:solidFill>
                <a:srgbClr val="FF0000"/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</p:txBody>
      </p:sp>
      <p:pic>
        <p:nvPicPr>
          <p:cNvPr id="12" name="圖片 11"/>
          <p:cNvPicPr/>
          <p:nvPr/>
        </p:nvPicPr>
        <p:blipFill>
          <a:blip r:embed="rId8"/>
          <a:stretch>
            <a:fillRect/>
          </a:stretch>
        </p:blipFill>
        <p:spPr>
          <a:xfrm>
            <a:off x="1672096" y="0"/>
            <a:ext cx="8579600" cy="6858000"/>
          </a:xfrm>
          <a:prstGeom prst="rect">
            <a:avLst/>
          </a:prstGeom>
          <a:noFill/>
          <a:ln>
            <a:noFill/>
            <a:prstDash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289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"/>
          <p:cNvGrpSpPr/>
          <p:nvPr/>
        </p:nvGrpSpPr>
        <p:grpSpPr>
          <a:xfrm>
            <a:off x="3743656" y="3912514"/>
            <a:ext cx="8721060" cy="2507662"/>
            <a:chOff x="5649686" y="2171699"/>
            <a:chExt cx="4675414" cy="952412"/>
          </a:xfrm>
        </p:grpSpPr>
        <p:sp>
          <p:nvSpPr>
            <p:cNvPr id="32" name="圆角矩形标注 15"/>
            <p:cNvSpPr/>
            <p:nvPr/>
          </p:nvSpPr>
          <p:spPr>
            <a:xfrm rot="5400000">
              <a:off x="7511187" y="310198"/>
              <a:ext cx="952412" cy="4675414"/>
            </a:xfrm>
            <a:custGeom>
              <a:avLst/>
              <a:gdLst>
                <a:gd name="connsiteX0" fmla="*/ 0 w 935885"/>
                <a:gd name="connsiteY0" fmla="*/ 155984 h 3305014"/>
                <a:gd name="connsiteX1" fmla="*/ 155984 w 935885"/>
                <a:gd name="connsiteY1" fmla="*/ 0 h 3305014"/>
                <a:gd name="connsiteX2" fmla="*/ 155981 w 935885"/>
                <a:gd name="connsiteY2" fmla="*/ 0 h 3305014"/>
                <a:gd name="connsiteX3" fmla="*/ 155981 w 935885"/>
                <a:gd name="connsiteY3" fmla="*/ 0 h 3305014"/>
                <a:gd name="connsiteX4" fmla="*/ 389952 w 935885"/>
                <a:gd name="connsiteY4" fmla="*/ 0 h 3305014"/>
                <a:gd name="connsiteX5" fmla="*/ 779901 w 935885"/>
                <a:gd name="connsiteY5" fmla="*/ 0 h 3305014"/>
                <a:gd name="connsiteX6" fmla="*/ 935885 w 935885"/>
                <a:gd name="connsiteY6" fmla="*/ 155984 h 3305014"/>
                <a:gd name="connsiteX7" fmla="*/ 935885 w 935885"/>
                <a:gd name="connsiteY7" fmla="*/ 1927925 h 3305014"/>
                <a:gd name="connsiteX8" fmla="*/ 935885 w 935885"/>
                <a:gd name="connsiteY8" fmla="*/ 1927925 h 3305014"/>
                <a:gd name="connsiteX9" fmla="*/ 935885 w 935885"/>
                <a:gd name="connsiteY9" fmla="*/ 2754178 h 3305014"/>
                <a:gd name="connsiteX10" fmla="*/ 935885 w 935885"/>
                <a:gd name="connsiteY10" fmla="*/ 3149030 h 3305014"/>
                <a:gd name="connsiteX11" fmla="*/ 779901 w 935885"/>
                <a:gd name="connsiteY11" fmla="*/ 3305014 h 3305014"/>
                <a:gd name="connsiteX12" fmla="*/ 389952 w 935885"/>
                <a:gd name="connsiteY12" fmla="*/ 3305014 h 3305014"/>
                <a:gd name="connsiteX13" fmla="*/ 352258 w 935885"/>
                <a:gd name="connsiteY13" fmla="*/ 4157608 h 3305014"/>
                <a:gd name="connsiteX14" fmla="*/ 155981 w 935885"/>
                <a:gd name="connsiteY14" fmla="*/ 3305014 h 3305014"/>
                <a:gd name="connsiteX15" fmla="*/ 155984 w 935885"/>
                <a:gd name="connsiteY15" fmla="*/ 3305014 h 3305014"/>
                <a:gd name="connsiteX16" fmla="*/ 0 w 935885"/>
                <a:gd name="connsiteY16" fmla="*/ 3149030 h 3305014"/>
                <a:gd name="connsiteX17" fmla="*/ 0 w 935885"/>
                <a:gd name="connsiteY17" fmla="*/ 2754178 h 3305014"/>
                <a:gd name="connsiteX18" fmla="*/ 0 w 935885"/>
                <a:gd name="connsiteY18" fmla="*/ 1927925 h 3305014"/>
                <a:gd name="connsiteX19" fmla="*/ 0 w 935885"/>
                <a:gd name="connsiteY19" fmla="*/ 1927925 h 3305014"/>
                <a:gd name="connsiteX20" fmla="*/ 0 w 935885"/>
                <a:gd name="connsiteY20" fmla="*/ 155984 h 3305014"/>
                <a:gd name="connsiteX0" fmla="*/ 0 w 935885"/>
                <a:gd name="connsiteY0" fmla="*/ 1927925 h 4157608"/>
                <a:gd name="connsiteX1" fmla="*/ 155984 w 935885"/>
                <a:gd name="connsiteY1" fmla="*/ 0 h 4157608"/>
                <a:gd name="connsiteX2" fmla="*/ 155981 w 935885"/>
                <a:gd name="connsiteY2" fmla="*/ 0 h 4157608"/>
                <a:gd name="connsiteX3" fmla="*/ 155981 w 935885"/>
                <a:gd name="connsiteY3" fmla="*/ 0 h 4157608"/>
                <a:gd name="connsiteX4" fmla="*/ 389952 w 935885"/>
                <a:gd name="connsiteY4" fmla="*/ 0 h 4157608"/>
                <a:gd name="connsiteX5" fmla="*/ 779901 w 935885"/>
                <a:gd name="connsiteY5" fmla="*/ 0 h 4157608"/>
                <a:gd name="connsiteX6" fmla="*/ 935885 w 935885"/>
                <a:gd name="connsiteY6" fmla="*/ 155984 h 4157608"/>
                <a:gd name="connsiteX7" fmla="*/ 935885 w 935885"/>
                <a:gd name="connsiteY7" fmla="*/ 1927925 h 4157608"/>
                <a:gd name="connsiteX8" fmla="*/ 935885 w 935885"/>
                <a:gd name="connsiteY8" fmla="*/ 1927925 h 4157608"/>
                <a:gd name="connsiteX9" fmla="*/ 935885 w 935885"/>
                <a:gd name="connsiteY9" fmla="*/ 2754178 h 4157608"/>
                <a:gd name="connsiteX10" fmla="*/ 935885 w 935885"/>
                <a:gd name="connsiteY10" fmla="*/ 3149030 h 4157608"/>
                <a:gd name="connsiteX11" fmla="*/ 779901 w 935885"/>
                <a:gd name="connsiteY11" fmla="*/ 3305014 h 4157608"/>
                <a:gd name="connsiteX12" fmla="*/ 389952 w 935885"/>
                <a:gd name="connsiteY12" fmla="*/ 3305014 h 4157608"/>
                <a:gd name="connsiteX13" fmla="*/ 352258 w 935885"/>
                <a:gd name="connsiteY13" fmla="*/ 4157608 h 4157608"/>
                <a:gd name="connsiteX14" fmla="*/ 155981 w 935885"/>
                <a:gd name="connsiteY14" fmla="*/ 3305014 h 4157608"/>
                <a:gd name="connsiteX15" fmla="*/ 155984 w 935885"/>
                <a:gd name="connsiteY15" fmla="*/ 3305014 h 4157608"/>
                <a:gd name="connsiteX16" fmla="*/ 0 w 935885"/>
                <a:gd name="connsiteY16" fmla="*/ 3149030 h 4157608"/>
                <a:gd name="connsiteX17" fmla="*/ 0 w 935885"/>
                <a:gd name="connsiteY17" fmla="*/ 2754178 h 4157608"/>
                <a:gd name="connsiteX18" fmla="*/ 0 w 935885"/>
                <a:gd name="connsiteY18" fmla="*/ 1927925 h 4157608"/>
                <a:gd name="connsiteX19" fmla="*/ 0 w 935885"/>
                <a:gd name="connsiteY19" fmla="*/ 1927925 h 4157608"/>
                <a:gd name="connsiteX0" fmla="*/ 0 w 935885"/>
                <a:gd name="connsiteY0" fmla="*/ 1927925 h 4157608"/>
                <a:gd name="connsiteX1" fmla="*/ 155984 w 935885"/>
                <a:gd name="connsiteY1" fmla="*/ 0 h 4157608"/>
                <a:gd name="connsiteX2" fmla="*/ 155981 w 935885"/>
                <a:gd name="connsiteY2" fmla="*/ 0 h 4157608"/>
                <a:gd name="connsiteX3" fmla="*/ 155981 w 935885"/>
                <a:gd name="connsiteY3" fmla="*/ 0 h 4157608"/>
                <a:gd name="connsiteX4" fmla="*/ 389952 w 935885"/>
                <a:gd name="connsiteY4" fmla="*/ 0 h 4157608"/>
                <a:gd name="connsiteX5" fmla="*/ 779901 w 935885"/>
                <a:gd name="connsiteY5" fmla="*/ 0 h 4157608"/>
                <a:gd name="connsiteX6" fmla="*/ 935885 w 935885"/>
                <a:gd name="connsiteY6" fmla="*/ 1927925 h 4157608"/>
                <a:gd name="connsiteX7" fmla="*/ 935885 w 935885"/>
                <a:gd name="connsiteY7" fmla="*/ 1927925 h 4157608"/>
                <a:gd name="connsiteX8" fmla="*/ 935885 w 935885"/>
                <a:gd name="connsiteY8" fmla="*/ 2754178 h 4157608"/>
                <a:gd name="connsiteX9" fmla="*/ 935885 w 935885"/>
                <a:gd name="connsiteY9" fmla="*/ 3149030 h 4157608"/>
                <a:gd name="connsiteX10" fmla="*/ 779901 w 935885"/>
                <a:gd name="connsiteY10" fmla="*/ 3305014 h 4157608"/>
                <a:gd name="connsiteX11" fmla="*/ 389952 w 935885"/>
                <a:gd name="connsiteY11" fmla="*/ 3305014 h 4157608"/>
                <a:gd name="connsiteX12" fmla="*/ 352258 w 935885"/>
                <a:gd name="connsiteY12" fmla="*/ 4157608 h 4157608"/>
                <a:gd name="connsiteX13" fmla="*/ 155981 w 935885"/>
                <a:gd name="connsiteY13" fmla="*/ 3305014 h 4157608"/>
                <a:gd name="connsiteX14" fmla="*/ 155984 w 935885"/>
                <a:gd name="connsiteY14" fmla="*/ 3305014 h 4157608"/>
                <a:gd name="connsiteX15" fmla="*/ 0 w 935885"/>
                <a:gd name="connsiteY15" fmla="*/ 3149030 h 4157608"/>
                <a:gd name="connsiteX16" fmla="*/ 0 w 935885"/>
                <a:gd name="connsiteY16" fmla="*/ 2754178 h 4157608"/>
                <a:gd name="connsiteX17" fmla="*/ 0 w 935885"/>
                <a:gd name="connsiteY17" fmla="*/ 1927925 h 4157608"/>
                <a:gd name="connsiteX18" fmla="*/ 0 w 935885"/>
                <a:gd name="connsiteY18" fmla="*/ 1927925 h 4157608"/>
                <a:gd name="connsiteX0" fmla="*/ 0 w 935885"/>
                <a:gd name="connsiteY0" fmla="*/ 2070734 h 4300417"/>
                <a:gd name="connsiteX1" fmla="*/ 155984 w 935885"/>
                <a:gd name="connsiteY1" fmla="*/ 142809 h 4300417"/>
                <a:gd name="connsiteX2" fmla="*/ 155981 w 935885"/>
                <a:gd name="connsiteY2" fmla="*/ 142809 h 4300417"/>
                <a:gd name="connsiteX3" fmla="*/ 155981 w 935885"/>
                <a:gd name="connsiteY3" fmla="*/ 142809 h 4300417"/>
                <a:gd name="connsiteX4" fmla="*/ 389952 w 935885"/>
                <a:gd name="connsiteY4" fmla="*/ 142809 h 4300417"/>
                <a:gd name="connsiteX5" fmla="*/ 779901 w 935885"/>
                <a:gd name="connsiteY5" fmla="*/ 142809 h 4300417"/>
                <a:gd name="connsiteX6" fmla="*/ 935885 w 935885"/>
                <a:gd name="connsiteY6" fmla="*/ 2070734 h 4300417"/>
                <a:gd name="connsiteX7" fmla="*/ 935885 w 935885"/>
                <a:gd name="connsiteY7" fmla="*/ 2070734 h 4300417"/>
                <a:gd name="connsiteX8" fmla="*/ 935885 w 935885"/>
                <a:gd name="connsiteY8" fmla="*/ 2896987 h 4300417"/>
                <a:gd name="connsiteX9" fmla="*/ 935885 w 935885"/>
                <a:gd name="connsiteY9" fmla="*/ 3291839 h 4300417"/>
                <a:gd name="connsiteX10" fmla="*/ 779901 w 935885"/>
                <a:gd name="connsiteY10" fmla="*/ 3447823 h 4300417"/>
                <a:gd name="connsiteX11" fmla="*/ 389952 w 935885"/>
                <a:gd name="connsiteY11" fmla="*/ 3447823 h 4300417"/>
                <a:gd name="connsiteX12" fmla="*/ 352258 w 935885"/>
                <a:gd name="connsiteY12" fmla="*/ 4300417 h 4300417"/>
                <a:gd name="connsiteX13" fmla="*/ 155981 w 935885"/>
                <a:gd name="connsiteY13" fmla="*/ 3447823 h 4300417"/>
                <a:gd name="connsiteX14" fmla="*/ 155984 w 935885"/>
                <a:gd name="connsiteY14" fmla="*/ 3447823 h 4300417"/>
                <a:gd name="connsiteX15" fmla="*/ 0 w 935885"/>
                <a:gd name="connsiteY15" fmla="*/ 3291839 h 4300417"/>
                <a:gd name="connsiteX16" fmla="*/ 0 w 935885"/>
                <a:gd name="connsiteY16" fmla="*/ 2896987 h 4300417"/>
                <a:gd name="connsiteX17" fmla="*/ 0 w 935885"/>
                <a:gd name="connsiteY17" fmla="*/ 2070734 h 4300417"/>
                <a:gd name="connsiteX18" fmla="*/ 0 w 935885"/>
                <a:gd name="connsiteY18" fmla="*/ 2070734 h 4300417"/>
                <a:gd name="connsiteX0" fmla="*/ 0 w 935885"/>
                <a:gd name="connsiteY0" fmla="*/ 2070734 h 4300417"/>
                <a:gd name="connsiteX1" fmla="*/ 155984 w 935885"/>
                <a:gd name="connsiteY1" fmla="*/ 142809 h 4300417"/>
                <a:gd name="connsiteX2" fmla="*/ 155981 w 935885"/>
                <a:gd name="connsiteY2" fmla="*/ 142809 h 4300417"/>
                <a:gd name="connsiteX3" fmla="*/ 155981 w 935885"/>
                <a:gd name="connsiteY3" fmla="*/ 142809 h 4300417"/>
                <a:gd name="connsiteX4" fmla="*/ 389952 w 935885"/>
                <a:gd name="connsiteY4" fmla="*/ 142809 h 4300417"/>
                <a:gd name="connsiteX5" fmla="*/ 779901 w 935885"/>
                <a:gd name="connsiteY5" fmla="*/ 142809 h 4300417"/>
                <a:gd name="connsiteX6" fmla="*/ 935885 w 935885"/>
                <a:gd name="connsiteY6" fmla="*/ 2070734 h 4300417"/>
                <a:gd name="connsiteX7" fmla="*/ 935885 w 935885"/>
                <a:gd name="connsiteY7" fmla="*/ 2070734 h 4300417"/>
                <a:gd name="connsiteX8" fmla="*/ 935885 w 935885"/>
                <a:gd name="connsiteY8" fmla="*/ 2896987 h 4300417"/>
                <a:gd name="connsiteX9" fmla="*/ 935885 w 935885"/>
                <a:gd name="connsiteY9" fmla="*/ 3291839 h 4300417"/>
                <a:gd name="connsiteX10" fmla="*/ 779901 w 935885"/>
                <a:gd name="connsiteY10" fmla="*/ 3447823 h 4300417"/>
                <a:gd name="connsiteX11" fmla="*/ 389952 w 935885"/>
                <a:gd name="connsiteY11" fmla="*/ 3447823 h 4300417"/>
                <a:gd name="connsiteX12" fmla="*/ 352258 w 935885"/>
                <a:gd name="connsiteY12" fmla="*/ 4300417 h 4300417"/>
                <a:gd name="connsiteX13" fmla="*/ 155981 w 935885"/>
                <a:gd name="connsiteY13" fmla="*/ 3447823 h 4300417"/>
                <a:gd name="connsiteX14" fmla="*/ 155984 w 935885"/>
                <a:gd name="connsiteY14" fmla="*/ 3447823 h 4300417"/>
                <a:gd name="connsiteX15" fmla="*/ 0 w 935885"/>
                <a:gd name="connsiteY15" fmla="*/ 3291839 h 4300417"/>
                <a:gd name="connsiteX16" fmla="*/ 0 w 935885"/>
                <a:gd name="connsiteY16" fmla="*/ 2896987 h 4300417"/>
                <a:gd name="connsiteX17" fmla="*/ 0 w 935885"/>
                <a:gd name="connsiteY17" fmla="*/ 2070734 h 4300417"/>
                <a:gd name="connsiteX18" fmla="*/ 0 w 935885"/>
                <a:gd name="connsiteY18" fmla="*/ 2070734 h 4300417"/>
                <a:gd name="connsiteX0" fmla="*/ 0 w 935885"/>
                <a:gd name="connsiteY0" fmla="*/ 2070734 h 4300417"/>
                <a:gd name="connsiteX1" fmla="*/ 155984 w 935885"/>
                <a:gd name="connsiteY1" fmla="*/ 142809 h 4300417"/>
                <a:gd name="connsiteX2" fmla="*/ 155981 w 935885"/>
                <a:gd name="connsiteY2" fmla="*/ 142809 h 4300417"/>
                <a:gd name="connsiteX3" fmla="*/ 155981 w 935885"/>
                <a:gd name="connsiteY3" fmla="*/ 142809 h 4300417"/>
                <a:gd name="connsiteX4" fmla="*/ 389952 w 935885"/>
                <a:gd name="connsiteY4" fmla="*/ 142809 h 4300417"/>
                <a:gd name="connsiteX5" fmla="*/ 779901 w 935885"/>
                <a:gd name="connsiteY5" fmla="*/ 142809 h 4300417"/>
                <a:gd name="connsiteX6" fmla="*/ 935885 w 935885"/>
                <a:gd name="connsiteY6" fmla="*/ 2070734 h 4300417"/>
                <a:gd name="connsiteX7" fmla="*/ 935885 w 935885"/>
                <a:gd name="connsiteY7" fmla="*/ 2070734 h 4300417"/>
                <a:gd name="connsiteX8" fmla="*/ 935885 w 935885"/>
                <a:gd name="connsiteY8" fmla="*/ 2896987 h 4300417"/>
                <a:gd name="connsiteX9" fmla="*/ 935885 w 935885"/>
                <a:gd name="connsiteY9" fmla="*/ 3291839 h 4300417"/>
                <a:gd name="connsiteX10" fmla="*/ 779901 w 935885"/>
                <a:gd name="connsiteY10" fmla="*/ 3447823 h 4300417"/>
                <a:gd name="connsiteX11" fmla="*/ 389952 w 935885"/>
                <a:gd name="connsiteY11" fmla="*/ 3447823 h 4300417"/>
                <a:gd name="connsiteX12" fmla="*/ 352258 w 935885"/>
                <a:gd name="connsiteY12" fmla="*/ 4300417 h 4300417"/>
                <a:gd name="connsiteX13" fmla="*/ 155981 w 935885"/>
                <a:gd name="connsiteY13" fmla="*/ 3447823 h 4300417"/>
                <a:gd name="connsiteX14" fmla="*/ 155984 w 935885"/>
                <a:gd name="connsiteY14" fmla="*/ 3447823 h 4300417"/>
                <a:gd name="connsiteX15" fmla="*/ 0 w 935885"/>
                <a:gd name="connsiteY15" fmla="*/ 3291839 h 4300417"/>
                <a:gd name="connsiteX16" fmla="*/ 0 w 935885"/>
                <a:gd name="connsiteY16" fmla="*/ 2896987 h 4300417"/>
                <a:gd name="connsiteX17" fmla="*/ 0 w 935885"/>
                <a:gd name="connsiteY17" fmla="*/ 2070734 h 4300417"/>
                <a:gd name="connsiteX18" fmla="*/ 0 w 935885"/>
                <a:gd name="connsiteY18" fmla="*/ 2070734 h 4300417"/>
                <a:gd name="connsiteX0" fmla="*/ 0 w 935885"/>
                <a:gd name="connsiteY0" fmla="*/ 1927925 h 4157608"/>
                <a:gd name="connsiteX1" fmla="*/ 155984 w 935885"/>
                <a:gd name="connsiteY1" fmla="*/ 0 h 4157608"/>
                <a:gd name="connsiteX2" fmla="*/ 155981 w 935885"/>
                <a:gd name="connsiteY2" fmla="*/ 0 h 4157608"/>
                <a:gd name="connsiteX3" fmla="*/ 155981 w 935885"/>
                <a:gd name="connsiteY3" fmla="*/ 0 h 4157608"/>
                <a:gd name="connsiteX4" fmla="*/ 779901 w 935885"/>
                <a:gd name="connsiteY4" fmla="*/ 0 h 4157608"/>
                <a:gd name="connsiteX5" fmla="*/ 935885 w 935885"/>
                <a:gd name="connsiteY5" fmla="*/ 1927925 h 4157608"/>
                <a:gd name="connsiteX6" fmla="*/ 935885 w 935885"/>
                <a:gd name="connsiteY6" fmla="*/ 1927925 h 4157608"/>
                <a:gd name="connsiteX7" fmla="*/ 935885 w 935885"/>
                <a:gd name="connsiteY7" fmla="*/ 2754178 h 4157608"/>
                <a:gd name="connsiteX8" fmla="*/ 935885 w 935885"/>
                <a:gd name="connsiteY8" fmla="*/ 3149030 h 4157608"/>
                <a:gd name="connsiteX9" fmla="*/ 779901 w 935885"/>
                <a:gd name="connsiteY9" fmla="*/ 3305014 h 4157608"/>
                <a:gd name="connsiteX10" fmla="*/ 389952 w 935885"/>
                <a:gd name="connsiteY10" fmla="*/ 3305014 h 4157608"/>
                <a:gd name="connsiteX11" fmla="*/ 352258 w 935885"/>
                <a:gd name="connsiteY11" fmla="*/ 4157608 h 4157608"/>
                <a:gd name="connsiteX12" fmla="*/ 155981 w 935885"/>
                <a:gd name="connsiteY12" fmla="*/ 3305014 h 4157608"/>
                <a:gd name="connsiteX13" fmla="*/ 155984 w 935885"/>
                <a:gd name="connsiteY13" fmla="*/ 3305014 h 4157608"/>
                <a:gd name="connsiteX14" fmla="*/ 0 w 935885"/>
                <a:gd name="connsiteY14" fmla="*/ 3149030 h 4157608"/>
                <a:gd name="connsiteX15" fmla="*/ 0 w 935885"/>
                <a:gd name="connsiteY15" fmla="*/ 2754178 h 4157608"/>
                <a:gd name="connsiteX16" fmla="*/ 0 w 935885"/>
                <a:gd name="connsiteY16" fmla="*/ 1927925 h 4157608"/>
                <a:gd name="connsiteX17" fmla="*/ 0 w 935885"/>
                <a:gd name="connsiteY17" fmla="*/ 1927925 h 4157608"/>
                <a:gd name="connsiteX0" fmla="*/ 0 w 935885"/>
                <a:gd name="connsiteY0" fmla="*/ 2128340 h 4358023"/>
                <a:gd name="connsiteX1" fmla="*/ 155984 w 935885"/>
                <a:gd name="connsiteY1" fmla="*/ 200415 h 4358023"/>
                <a:gd name="connsiteX2" fmla="*/ 155981 w 935885"/>
                <a:gd name="connsiteY2" fmla="*/ 200415 h 4358023"/>
                <a:gd name="connsiteX3" fmla="*/ 260759 w 935885"/>
                <a:gd name="connsiteY3" fmla="*/ 19437 h 4358023"/>
                <a:gd name="connsiteX4" fmla="*/ 779901 w 935885"/>
                <a:gd name="connsiteY4" fmla="*/ 200415 h 4358023"/>
                <a:gd name="connsiteX5" fmla="*/ 935885 w 935885"/>
                <a:gd name="connsiteY5" fmla="*/ 2128340 h 4358023"/>
                <a:gd name="connsiteX6" fmla="*/ 935885 w 935885"/>
                <a:gd name="connsiteY6" fmla="*/ 2128340 h 4358023"/>
                <a:gd name="connsiteX7" fmla="*/ 935885 w 935885"/>
                <a:gd name="connsiteY7" fmla="*/ 2954593 h 4358023"/>
                <a:gd name="connsiteX8" fmla="*/ 935885 w 935885"/>
                <a:gd name="connsiteY8" fmla="*/ 3349445 h 4358023"/>
                <a:gd name="connsiteX9" fmla="*/ 779901 w 935885"/>
                <a:gd name="connsiteY9" fmla="*/ 3505429 h 4358023"/>
                <a:gd name="connsiteX10" fmla="*/ 389952 w 935885"/>
                <a:gd name="connsiteY10" fmla="*/ 3505429 h 4358023"/>
                <a:gd name="connsiteX11" fmla="*/ 352258 w 935885"/>
                <a:gd name="connsiteY11" fmla="*/ 4358023 h 4358023"/>
                <a:gd name="connsiteX12" fmla="*/ 155981 w 935885"/>
                <a:gd name="connsiteY12" fmla="*/ 3505429 h 4358023"/>
                <a:gd name="connsiteX13" fmla="*/ 155984 w 935885"/>
                <a:gd name="connsiteY13" fmla="*/ 3505429 h 4358023"/>
                <a:gd name="connsiteX14" fmla="*/ 0 w 935885"/>
                <a:gd name="connsiteY14" fmla="*/ 3349445 h 4358023"/>
                <a:gd name="connsiteX15" fmla="*/ 0 w 935885"/>
                <a:gd name="connsiteY15" fmla="*/ 2954593 h 4358023"/>
                <a:gd name="connsiteX16" fmla="*/ 0 w 935885"/>
                <a:gd name="connsiteY16" fmla="*/ 2128340 h 4358023"/>
                <a:gd name="connsiteX17" fmla="*/ 0 w 935885"/>
                <a:gd name="connsiteY17" fmla="*/ 2128340 h 4358023"/>
                <a:gd name="connsiteX0" fmla="*/ 0 w 935885"/>
                <a:gd name="connsiteY0" fmla="*/ 2308928 h 4538611"/>
                <a:gd name="connsiteX1" fmla="*/ 155984 w 935885"/>
                <a:gd name="connsiteY1" fmla="*/ 381003 h 4538611"/>
                <a:gd name="connsiteX2" fmla="*/ 155981 w 935885"/>
                <a:gd name="connsiteY2" fmla="*/ 381003 h 4538611"/>
                <a:gd name="connsiteX3" fmla="*/ 165509 w 935885"/>
                <a:gd name="connsiteY3" fmla="*/ 0 h 4538611"/>
                <a:gd name="connsiteX4" fmla="*/ 779901 w 935885"/>
                <a:gd name="connsiteY4" fmla="*/ 381003 h 4538611"/>
                <a:gd name="connsiteX5" fmla="*/ 935885 w 935885"/>
                <a:gd name="connsiteY5" fmla="*/ 2308928 h 4538611"/>
                <a:gd name="connsiteX6" fmla="*/ 935885 w 935885"/>
                <a:gd name="connsiteY6" fmla="*/ 2308928 h 4538611"/>
                <a:gd name="connsiteX7" fmla="*/ 935885 w 935885"/>
                <a:gd name="connsiteY7" fmla="*/ 3135181 h 4538611"/>
                <a:gd name="connsiteX8" fmla="*/ 935885 w 935885"/>
                <a:gd name="connsiteY8" fmla="*/ 3530033 h 4538611"/>
                <a:gd name="connsiteX9" fmla="*/ 779901 w 935885"/>
                <a:gd name="connsiteY9" fmla="*/ 3686017 h 4538611"/>
                <a:gd name="connsiteX10" fmla="*/ 389952 w 935885"/>
                <a:gd name="connsiteY10" fmla="*/ 3686017 h 4538611"/>
                <a:gd name="connsiteX11" fmla="*/ 352258 w 935885"/>
                <a:gd name="connsiteY11" fmla="*/ 4538611 h 4538611"/>
                <a:gd name="connsiteX12" fmla="*/ 155981 w 935885"/>
                <a:gd name="connsiteY12" fmla="*/ 3686017 h 4538611"/>
                <a:gd name="connsiteX13" fmla="*/ 155984 w 935885"/>
                <a:gd name="connsiteY13" fmla="*/ 3686017 h 4538611"/>
                <a:gd name="connsiteX14" fmla="*/ 0 w 935885"/>
                <a:gd name="connsiteY14" fmla="*/ 3530033 h 4538611"/>
                <a:gd name="connsiteX15" fmla="*/ 0 w 935885"/>
                <a:gd name="connsiteY15" fmla="*/ 3135181 h 4538611"/>
                <a:gd name="connsiteX16" fmla="*/ 0 w 935885"/>
                <a:gd name="connsiteY16" fmla="*/ 2308928 h 4538611"/>
                <a:gd name="connsiteX17" fmla="*/ 0 w 935885"/>
                <a:gd name="connsiteY17" fmla="*/ 2308928 h 4538611"/>
                <a:gd name="connsiteX0" fmla="*/ 0 w 935885"/>
                <a:gd name="connsiteY0" fmla="*/ 2308928 h 4538611"/>
                <a:gd name="connsiteX1" fmla="*/ 155984 w 935885"/>
                <a:gd name="connsiteY1" fmla="*/ 381003 h 4538611"/>
                <a:gd name="connsiteX2" fmla="*/ 165509 w 935885"/>
                <a:gd name="connsiteY2" fmla="*/ 0 h 4538611"/>
                <a:gd name="connsiteX3" fmla="*/ 779901 w 935885"/>
                <a:gd name="connsiteY3" fmla="*/ 381003 h 4538611"/>
                <a:gd name="connsiteX4" fmla="*/ 935885 w 935885"/>
                <a:gd name="connsiteY4" fmla="*/ 2308928 h 4538611"/>
                <a:gd name="connsiteX5" fmla="*/ 935885 w 935885"/>
                <a:gd name="connsiteY5" fmla="*/ 2308928 h 4538611"/>
                <a:gd name="connsiteX6" fmla="*/ 935885 w 935885"/>
                <a:gd name="connsiteY6" fmla="*/ 3135181 h 4538611"/>
                <a:gd name="connsiteX7" fmla="*/ 935885 w 935885"/>
                <a:gd name="connsiteY7" fmla="*/ 3530033 h 4538611"/>
                <a:gd name="connsiteX8" fmla="*/ 779901 w 935885"/>
                <a:gd name="connsiteY8" fmla="*/ 3686017 h 4538611"/>
                <a:gd name="connsiteX9" fmla="*/ 389952 w 935885"/>
                <a:gd name="connsiteY9" fmla="*/ 3686017 h 4538611"/>
                <a:gd name="connsiteX10" fmla="*/ 352258 w 935885"/>
                <a:gd name="connsiteY10" fmla="*/ 4538611 h 4538611"/>
                <a:gd name="connsiteX11" fmla="*/ 155981 w 935885"/>
                <a:gd name="connsiteY11" fmla="*/ 3686017 h 4538611"/>
                <a:gd name="connsiteX12" fmla="*/ 155984 w 935885"/>
                <a:gd name="connsiteY12" fmla="*/ 3686017 h 4538611"/>
                <a:gd name="connsiteX13" fmla="*/ 0 w 935885"/>
                <a:gd name="connsiteY13" fmla="*/ 3530033 h 4538611"/>
                <a:gd name="connsiteX14" fmla="*/ 0 w 935885"/>
                <a:gd name="connsiteY14" fmla="*/ 3135181 h 4538611"/>
                <a:gd name="connsiteX15" fmla="*/ 0 w 935885"/>
                <a:gd name="connsiteY15" fmla="*/ 2308928 h 4538611"/>
                <a:gd name="connsiteX16" fmla="*/ 0 w 935885"/>
                <a:gd name="connsiteY16" fmla="*/ 2308928 h 4538611"/>
                <a:gd name="connsiteX0" fmla="*/ 15466 w 951351"/>
                <a:gd name="connsiteY0" fmla="*/ 2309139 h 4538822"/>
                <a:gd name="connsiteX1" fmla="*/ 0 w 951351"/>
                <a:gd name="connsiteY1" fmla="*/ 390739 h 4538822"/>
                <a:gd name="connsiteX2" fmla="*/ 180975 w 951351"/>
                <a:gd name="connsiteY2" fmla="*/ 211 h 4538822"/>
                <a:gd name="connsiteX3" fmla="*/ 795367 w 951351"/>
                <a:gd name="connsiteY3" fmla="*/ 381214 h 4538822"/>
                <a:gd name="connsiteX4" fmla="*/ 951351 w 951351"/>
                <a:gd name="connsiteY4" fmla="*/ 2309139 h 4538822"/>
                <a:gd name="connsiteX5" fmla="*/ 951351 w 951351"/>
                <a:gd name="connsiteY5" fmla="*/ 2309139 h 4538822"/>
                <a:gd name="connsiteX6" fmla="*/ 951351 w 951351"/>
                <a:gd name="connsiteY6" fmla="*/ 3135392 h 4538822"/>
                <a:gd name="connsiteX7" fmla="*/ 951351 w 951351"/>
                <a:gd name="connsiteY7" fmla="*/ 3530244 h 4538822"/>
                <a:gd name="connsiteX8" fmla="*/ 795367 w 951351"/>
                <a:gd name="connsiteY8" fmla="*/ 3686228 h 4538822"/>
                <a:gd name="connsiteX9" fmla="*/ 405418 w 951351"/>
                <a:gd name="connsiteY9" fmla="*/ 3686228 h 4538822"/>
                <a:gd name="connsiteX10" fmla="*/ 367724 w 951351"/>
                <a:gd name="connsiteY10" fmla="*/ 4538822 h 4538822"/>
                <a:gd name="connsiteX11" fmla="*/ 171447 w 951351"/>
                <a:gd name="connsiteY11" fmla="*/ 3686228 h 4538822"/>
                <a:gd name="connsiteX12" fmla="*/ 171450 w 951351"/>
                <a:gd name="connsiteY12" fmla="*/ 3686228 h 4538822"/>
                <a:gd name="connsiteX13" fmla="*/ 15466 w 951351"/>
                <a:gd name="connsiteY13" fmla="*/ 3530244 h 4538822"/>
                <a:gd name="connsiteX14" fmla="*/ 15466 w 951351"/>
                <a:gd name="connsiteY14" fmla="*/ 3135392 h 4538822"/>
                <a:gd name="connsiteX15" fmla="*/ 15466 w 951351"/>
                <a:gd name="connsiteY15" fmla="*/ 2309139 h 4538822"/>
                <a:gd name="connsiteX16" fmla="*/ 15466 w 951351"/>
                <a:gd name="connsiteY16" fmla="*/ 2309139 h 4538822"/>
                <a:gd name="connsiteX0" fmla="*/ 0 w 935885"/>
                <a:gd name="connsiteY0" fmla="*/ 2309139 h 4538822"/>
                <a:gd name="connsiteX1" fmla="*/ 165509 w 935885"/>
                <a:gd name="connsiteY1" fmla="*/ 211 h 4538822"/>
                <a:gd name="connsiteX2" fmla="*/ 779901 w 935885"/>
                <a:gd name="connsiteY2" fmla="*/ 381214 h 4538822"/>
                <a:gd name="connsiteX3" fmla="*/ 935885 w 935885"/>
                <a:gd name="connsiteY3" fmla="*/ 2309139 h 4538822"/>
                <a:gd name="connsiteX4" fmla="*/ 935885 w 935885"/>
                <a:gd name="connsiteY4" fmla="*/ 2309139 h 4538822"/>
                <a:gd name="connsiteX5" fmla="*/ 935885 w 935885"/>
                <a:gd name="connsiteY5" fmla="*/ 3135392 h 4538822"/>
                <a:gd name="connsiteX6" fmla="*/ 935885 w 935885"/>
                <a:gd name="connsiteY6" fmla="*/ 3530244 h 4538822"/>
                <a:gd name="connsiteX7" fmla="*/ 779901 w 935885"/>
                <a:gd name="connsiteY7" fmla="*/ 3686228 h 4538822"/>
                <a:gd name="connsiteX8" fmla="*/ 389952 w 935885"/>
                <a:gd name="connsiteY8" fmla="*/ 3686228 h 4538822"/>
                <a:gd name="connsiteX9" fmla="*/ 352258 w 935885"/>
                <a:gd name="connsiteY9" fmla="*/ 4538822 h 4538822"/>
                <a:gd name="connsiteX10" fmla="*/ 155981 w 935885"/>
                <a:gd name="connsiteY10" fmla="*/ 3686228 h 4538822"/>
                <a:gd name="connsiteX11" fmla="*/ 155984 w 935885"/>
                <a:gd name="connsiteY11" fmla="*/ 3686228 h 4538822"/>
                <a:gd name="connsiteX12" fmla="*/ 0 w 935885"/>
                <a:gd name="connsiteY12" fmla="*/ 3530244 h 4538822"/>
                <a:gd name="connsiteX13" fmla="*/ 0 w 935885"/>
                <a:gd name="connsiteY13" fmla="*/ 3135392 h 4538822"/>
                <a:gd name="connsiteX14" fmla="*/ 0 w 935885"/>
                <a:gd name="connsiteY14" fmla="*/ 2309139 h 4538822"/>
                <a:gd name="connsiteX15" fmla="*/ 0 w 935885"/>
                <a:gd name="connsiteY15" fmla="*/ 2309139 h 4538822"/>
                <a:gd name="connsiteX0" fmla="*/ 0 w 935885"/>
                <a:gd name="connsiteY0" fmla="*/ 2022971 h 4252654"/>
                <a:gd name="connsiteX1" fmla="*/ 194087 w 935885"/>
                <a:gd name="connsiteY1" fmla="*/ 276019 h 4252654"/>
                <a:gd name="connsiteX2" fmla="*/ 779901 w 935885"/>
                <a:gd name="connsiteY2" fmla="*/ 95046 h 4252654"/>
                <a:gd name="connsiteX3" fmla="*/ 935885 w 935885"/>
                <a:gd name="connsiteY3" fmla="*/ 2022971 h 4252654"/>
                <a:gd name="connsiteX4" fmla="*/ 935885 w 935885"/>
                <a:gd name="connsiteY4" fmla="*/ 2022971 h 4252654"/>
                <a:gd name="connsiteX5" fmla="*/ 935885 w 935885"/>
                <a:gd name="connsiteY5" fmla="*/ 2849224 h 4252654"/>
                <a:gd name="connsiteX6" fmla="*/ 935885 w 935885"/>
                <a:gd name="connsiteY6" fmla="*/ 3244076 h 4252654"/>
                <a:gd name="connsiteX7" fmla="*/ 779901 w 935885"/>
                <a:gd name="connsiteY7" fmla="*/ 3400060 h 4252654"/>
                <a:gd name="connsiteX8" fmla="*/ 389952 w 935885"/>
                <a:gd name="connsiteY8" fmla="*/ 3400060 h 4252654"/>
                <a:gd name="connsiteX9" fmla="*/ 352258 w 935885"/>
                <a:gd name="connsiteY9" fmla="*/ 4252654 h 4252654"/>
                <a:gd name="connsiteX10" fmla="*/ 155981 w 935885"/>
                <a:gd name="connsiteY10" fmla="*/ 3400060 h 4252654"/>
                <a:gd name="connsiteX11" fmla="*/ 155984 w 935885"/>
                <a:gd name="connsiteY11" fmla="*/ 3400060 h 4252654"/>
                <a:gd name="connsiteX12" fmla="*/ 0 w 935885"/>
                <a:gd name="connsiteY12" fmla="*/ 3244076 h 4252654"/>
                <a:gd name="connsiteX13" fmla="*/ 0 w 935885"/>
                <a:gd name="connsiteY13" fmla="*/ 2849224 h 4252654"/>
                <a:gd name="connsiteX14" fmla="*/ 0 w 935885"/>
                <a:gd name="connsiteY14" fmla="*/ 2022971 h 4252654"/>
                <a:gd name="connsiteX15" fmla="*/ 0 w 935885"/>
                <a:gd name="connsiteY15" fmla="*/ 2022971 h 4252654"/>
                <a:gd name="connsiteX0" fmla="*/ 0 w 935885"/>
                <a:gd name="connsiteY0" fmla="*/ 2083348 h 4313031"/>
                <a:gd name="connsiteX1" fmla="*/ 194087 w 935885"/>
                <a:gd name="connsiteY1" fmla="*/ 336396 h 4313031"/>
                <a:gd name="connsiteX2" fmla="*/ 779901 w 935885"/>
                <a:gd name="connsiteY2" fmla="*/ 155423 h 4313031"/>
                <a:gd name="connsiteX3" fmla="*/ 935885 w 935885"/>
                <a:gd name="connsiteY3" fmla="*/ 2083348 h 4313031"/>
                <a:gd name="connsiteX4" fmla="*/ 935885 w 935885"/>
                <a:gd name="connsiteY4" fmla="*/ 2083348 h 4313031"/>
                <a:gd name="connsiteX5" fmla="*/ 935885 w 935885"/>
                <a:gd name="connsiteY5" fmla="*/ 2909601 h 4313031"/>
                <a:gd name="connsiteX6" fmla="*/ 935885 w 935885"/>
                <a:gd name="connsiteY6" fmla="*/ 3304453 h 4313031"/>
                <a:gd name="connsiteX7" fmla="*/ 779901 w 935885"/>
                <a:gd name="connsiteY7" fmla="*/ 3460437 h 4313031"/>
                <a:gd name="connsiteX8" fmla="*/ 389952 w 935885"/>
                <a:gd name="connsiteY8" fmla="*/ 3460437 h 4313031"/>
                <a:gd name="connsiteX9" fmla="*/ 352258 w 935885"/>
                <a:gd name="connsiteY9" fmla="*/ 4313031 h 4313031"/>
                <a:gd name="connsiteX10" fmla="*/ 155981 w 935885"/>
                <a:gd name="connsiteY10" fmla="*/ 3460437 h 4313031"/>
                <a:gd name="connsiteX11" fmla="*/ 155984 w 935885"/>
                <a:gd name="connsiteY11" fmla="*/ 3460437 h 4313031"/>
                <a:gd name="connsiteX12" fmla="*/ 0 w 935885"/>
                <a:gd name="connsiteY12" fmla="*/ 3304453 h 4313031"/>
                <a:gd name="connsiteX13" fmla="*/ 0 w 935885"/>
                <a:gd name="connsiteY13" fmla="*/ 2909601 h 4313031"/>
                <a:gd name="connsiteX14" fmla="*/ 0 w 935885"/>
                <a:gd name="connsiteY14" fmla="*/ 2083348 h 4313031"/>
                <a:gd name="connsiteX15" fmla="*/ 0 w 935885"/>
                <a:gd name="connsiteY15" fmla="*/ 2083348 h 4313031"/>
                <a:gd name="connsiteX0" fmla="*/ 0 w 935885"/>
                <a:gd name="connsiteY0" fmla="*/ 2042265 h 4271948"/>
                <a:gd name="connsiteX1" fmla="*/ 194087 w 935885"/>
                <a:gd name="connsiteY1" fmla="*/ 295313 h 4271948"/>
                <a:gd name="connsiteX2" fmla="*/ 779901 w 935885"/>
                <a:gd name="connsiteY2" fmla="*/ 114340 h 4271948"/>
                <a:gd name="connsiteX3" fmla="*/ 935885 w 935885"/>
                <a:gd name="connsiteY3" fmla="*/ 2042265 h 4271948"/>
                <a:gd name="connsiteX4" fmla="*/ 935885 w 935885"/>
                <a:gd name="connsiteY4" fmla="*/ 2042265 h 4271948"/>
                <a:gd name="connsiteX5" fmla="*/ 935885 w 935885"/>
                <a:gd name="connsiteY5" fmla="*/ 2868518 h 4271948"/>
                <a:gd name="connsiteX6" fmla="*/ 935885 w 935885"/>
                <a:gd name="connsiteY6" fmla="*/ 3263370 h 4271948"/>
                <a:gd name="connsiteX7" fmla="*/ 779901 w 935885"/>
                <a:gd name="connsiteY7" fmla="*/ 3419354 h 4271948"/>
                <a:gd name="connsiteX8" fmla="*/ 389952 w 935885"/>
                <a:gd name="connsiteY8" fmla="*/ 3419354 h 4271948"/>
                <a:gd name="connsiteX9" fmla="*/ 352258 w 935885"/>
                <a:gd name="connsiteY9" fmla="*/ 4271948 h 4271948"/>
                <a:gd name="connsiteX10" fmla="*/ 155981 w 935885"/>
                <a:gd name="connsiteY10" fmla="*/ 3419354 h 4271948"/>
                <a:gd name="connsiteX11" fmla="*/ 155984 w 935885"/>
                <a:gd name="connsiteY11" fmla="*/ 3419354 h 4271948"/>
                <a:gd name="connsiteX12" fmla="*/ 0 w 935885"/>
                <a:gd name="connsiteY12" fmla="*/ 3263370 h 4271948"/>
                <a:gd name="connsiteX13" fmla="*/ 0 w 935885"/>
                <a:gd name="connsiteY13" fmla="*/ 2868518 h 4271948"/>
                <a:gd name="connsiteX14" fmla="*/ 0 w 935885"/>
                <a:gd name="connsiteY14" fmla="*/ 2042265 h 4271948"/>
                <a:gd name="connsiteX15" fmla="*/ 0 w 935885"/>
                <a:gd name="connsiteY15" fmla="*/ 2042265 h 4271948"/>
                <a:gd name="connsiteX0" fmla="*/ 0 w 935885"/>
                <a:gd name="connsiteY0" fmla="*/ 2029947 h 4259630"/>
                <a:gd name="connsiteX1" fmla="*/ 194087 w 935885"/>
                <a:gd name="connsiteY1" fmla="*/ 282995 h 4259630"/>
                <a:gd name="connsiteX2" fmla="*/ 827529 w 935885"/>
                <a:gd name="connsiteY2" fmla="*/ 178220 h 4259630"/>
                <a:gd name="connsiteX3" fmla="*/ 935885 w 935885"/>
                <a:gd name="connsiteY3" fmla="*/ 2029947 h 4259630"/>
                <a:gd name="connsiteX4" fmla="*/ 935885 w 935885"/>
                <a:gd name="connsiteY4" fmla="*/ 2029947 h 4259630"/>
                <a:gd name="connsiteX5" fmla="*/ 935885 w 935885"/>
                <a:gd name="connsiteY5" fmla="*/ 2856200 h 4259630"/>
                <a:gd name="connsiteX6" fmla="*/ 935885 w 935885"/>
                <a:gd name="connsiteY6" fmla="*/ 3251052 h 4259630"/>
                <a:gd name="connsiteX7" fmla="*/ 779901 w 935885"/>
                <a:gd name="connsiteY7" fmla="*/ 3407036 h 4259630"/>
                <a:gd name="connsiteX8" fmla="*/ 389952 w 935885"/>
                <a:gd name="connsiteY8" fmla="*/ 3407036 h 4259630"/>
                <a:gd name="connsiteX9" fmla="*/ 352258 w 935885"/>
                <a:gd name="connsiteY9" fmla="*/ 4259630 h 4259630"/>
                <a:gd name="connsiteX10" fmla="*/ 155981 w 935885"/>
                <a:gd name="connsiteY10" fmla="*/ 3407036 h 4259630"/>
                <a:gd name="connsiteX11" fmla="*/ 155984 w 935885"/>
                <a:gd name="connsiteY11" fmla="*/ 3407036 h 4259630"/>
                <a:gd name="connsiteX12" fmla="*/ 0 w 935885"/>
                <a:gd name="connsiteY12" fmla="*/ 3251052 h 4259630"/>
                <a:gd name="connsiteX13" fmla="*/ 0 w 935885"/>
                <a:gd name="connsiteY13" fmla="*/ 2856200 h 4259630"/>
                <a:gd name="connsiteX14" fmla="*/ 0 w 935885"/>
                <a:gd name="connsiteY14" fmla="*/ 2029947 h 4259630"/>
                <a:gd name="connsiteX15" fmla="*/ 0 w 935885"/>
                <a:gd name="connsiteY15" fmla="*/ 2029947 h 4259630"/>
                <a:gd name="connsiteX0" fmla="*/ 0 w 1002160"/>
                <a:gd name="connsiteY0" fmla="*/ 1913502 h 4143185"/>
                <a:gd name="connsiteX1" fmla="*/ 194087 w 1002160"/>
                <a:gd name="connsiteY1" fmla="*/ 166550 h 4143185"/>
                <a:gd name="connsiteX2" fmla="*/ 827529 w 1002160"/>
                <a:gd name="connsiteY2" fmla="*/ 61775 h 4143185"/>
                <a:gd name="connsiteX3" fmla="*/ 935885 w 1002160"/>
                <a:gd name="connsiteY3" fmla="*/ 1913502 h 4143185"/>
                <a:gd name="connsiteX4" fmla="*/ 935885 w 1002160"/>
                <a:gd name="connsiteY4" fmla="*/ 1913502 h 4143185"/>
                <a:gd name="connsiteX5" fmla="*/ 935885 w 1002160"/>
                <a:gd name="connsiteY5" fmla="*/ 2739755 h 4143185"/>
                <a:gd name="connsiteX6" fmla="*/ 935885 w 1002160"/>
                <a:gd name="connsiteY6" fmla="*/ 3134607 h 4143185"/>
                <a:gd name="connsiteX7" fmla="*/ 779901 w 1002160"/>
                <a:gd name="connsiteY7" fmla="*/ 3290591 h 4143185"/>
                <a:gd name="connsiteX8" fmla="*/ 389952 w 1002160"/>
                <a:gd name="connsiteY8" fmla="*/ 3290591 h 4143185"/>
                <a:gd name="connsiteX9" fmla="*/ 352258 w 1002160"/>
                <a:gd name="connsiteY9" fmla="*/ 4143185 h 4143185"/>
                <a:gd name="connsiteX10" fmla="*/ 155981 w 1002160"/>
                <a:gd name="connsiteY10" fmla="*/ 3290591 h 4143185"/>
                <a:gd name="connsiteX11" fmla="*/ 155984 w 1002160"/>
                <a:gd name="connsiteY11" fmla="*/ 3290591 h 4143185"/>
                <a:gd name="connsiteX12" fmla="*/ 0 w 1002160"/>
                <a:gd name="connsiteY12" fmla="*/ 3134607 h 4143185"/>
                <a:gd name="connsiteX13" fmla="*/ 0 w 1002160"/>
                <a:gd name="connsiteY13" fmla="*/ 2739755 h 4143185"/>
                <a:gd name="connsiteX14" fmla="*/ 0 w 1002160"/>
                <a:gd name="connsiteY14" fmla="*/ 1913502 h 4143185"/>
                <a:gd name="connsiteX15" fmla="*/ 0 w 1002160"/>
                <a:gd name="connsiteY15" fmla="*/ 1913502 h 4143185"/>
                <a:gd name="connsiteX0" fmla="*/ 0 w 1002160"/>
                <a:gd name="connsiteY0" fmla="*/ 1860213 h 4089896"/>
                <a:gd name="connsiteX1" fmla="*/ 194087 w 1002160"/>
                <a:gd name="connsiteY1" fmla="*/ 113261 h 4089896"/>
                <a:gd name="connsiteX2" fmla="*/ 827529 w 1002160"/>
                <a:gd name="connsiteY2" fmla="*/ 8486 h 4089896"/>
                <a:gd name="connsiteX3" fmla="*/ 935885 w 1002160"/>
                <a:gd name="connsiteY3" fmla="*/ 1860213 h 4089896"/>
                <a:gd name="connsiteX4" fmla="*/ 935885 w 1002160"/>
                <a:gd name="connsiteY4" fmla="*/ 1860213 h 4089896"/>
                <a:gd name="connsiteX5" fmla="*/ 935885 w 1002160"/>
                <a:gd name="connsiteY5" fmla="*/ 2686466 h 4089896"/>
                <a:gd name="connsiteX6" fmla="*/ 935885 w 1002160"/>
                <a:gd name="connsiteY6" fmla="*/ 3081318 h 4089896"/>
                <a:gd name="connsiteX7" fmla="*/ 779901 w 1002160"/>
                <a:gd name="connsiteY7" fmla="*/ 3237302 h 4089896"/>
                <a:gd name="connsiteX8" fmla="*/ 389952 w 1002160"/>
                <a:gd name="connsiteY8" fmla="*/ 3237302 h 4089896"/>
                <a:gd name="connsiteX9" fmla="*/ 352258 w 1002160"/>
                <a:gd name="connsiteY9" fmla="*/ 4089896 h 4089896"/>
                <a:gd name="connsiteX10" fmla="*/ 155981 w 1002160"/>
                <a:gd name="connsiteY10" fmla="*/ 3237302 h 4089896"/>
                <a:gd name="connsiteX11" fmla="*/ 155984 w 1002160"/>
                <a:gd name="connsiteY11" fmla="*/ 3237302 h 4089896"/>
                <a:gd name="connsiteX12" fmla="*/ 0 w 1002160"/>
                <a:gd name="connsiteY12" fmla="*/ 3081318 h 4089896"/>
                <a:gd name="connsiteX13" fmla="*/ 0 w 1002160"/>
                <a:gd name="connsiteY13" fmla="*/ 2686466 h 4089896"/>
                <a:gd name="connsiteX14" fmla="*/ 0 w 1002160"/>
                <a:gd name="connsiteY14" fmla="*/ 1860213 h 4089896"/>
                <a:gd name="connsiteX15" fmla="*/ 0 w 1002160"/>
                <a:gd name="connsiteY15" fmla="*/ 1860213 h 4089896"/>
                <a:gd name="connsiteX0" fmla="*/ 0 w 935885"/>
                <a:gd name="connsiteY0" fmla="*/ 1993243 h 4222926"/>
                <a:gd name="connsiteX1" fmla="*/ 155987 w 935885"/>
                <a:gd name="connsiteY1" fmla="*/ 246291 h 4222926"/>
                <a:gd name="connsiteX2" fmla="*/ 827529 w 935885"/>
                <a:gd name="connsiteY2" fmla="*/ 141516 h 4222926"/>
                <a:gd name="connsiteX3" fmla="*/ 935885 w 935885"/>
                <a:gd name="connsiteY3" fmla="*/ 1993243 h 4222926"/>
                <a:gd name="connsiteX4" fmla="*/ 935885 w 935885"/>
                <a:gd name="connsiteY4" fmla="*/ 1993243 h 4222926"/>
                <a:gd name="connsiteX5" fmla="*/ 935885 w 935885"/>
                <a:gd name="connsiteY5" fmla="*/ 2819496 h 4222926"/>
                <a:gd name="connsiteX6" fmla="*/ 935885 w 935885"/>
                <a:gd name="connsiteY6" fmla="*/ 3214348 h 4222926"/>
                <a:gd name="connsiteX7" fmla="*/ 779901 w 935885"/>
                <a:gd name="connsiteY7" fmla="*/ 3370332 h 4222926"/>
                <a:gd name="connsiteX8" fmla="*/ 389952 w 935885"/>
                <a:gd name="connsiteY8" fmla="*/ 3370332 h 4222926"/>
                <a:gd name="connsiteX9" fmla="*/ 352258 w 935885"/>
                <a:gd name="connsiteY9" fmla="*/ 4222926 h 4222926"/>
                <a:gd name="connsiteX10" fmla="*/ 155981 w 935885"/>
                <a:gd name="connsiteY10" fmla="*/ 3370332 h 4222926"/>
                <a:gd name="connsiteX11" fmla="*/ 155984 w 935885"/>
                <a:gd name="connsiteY11" fmla="*/ 3370332 h 4222926"/>
                <a:gd name="connsiteX12" fmla="*/ 0 w 935885"/>
                <a:gd name="connsiteY12" fmla="*/ 3214348 h 4222926"/>
                <a:gd name="connsiteX13" fmla="*/ 0 w 935885"/>
                <a:gd name="connsiteY13" fmla="*/ 2819496 h 4222926"/>
                <a:gd name="connsiteX14" fmla="*/ 0 w 935885"/>
                <a:gd name="connsiteY14" fmla="*/ 1993243 h 4222926"/>
                <a:gd name="connsiteX15" fmla="*/ 0 w 935885"/>
                <a:gd name="connsiteY15" fmla="*/ 1993243 h 4222926"/>
                <a:gd name="connsiteX0" fmla="*/ 0 w 935885"/>
                <a:gd name="connsiteY0" fmla="*/ 1987530 h 4217213"/>
                <a:gd name="connsiteX1" fmla="*/ 155987 w 935885"/>
                <a:gd name="connsiteY1" fmla="*/ 240578 h 4217213"/>
                <a:gd name="connsiteX2" fmla="*/ 827532 w 935885"/>
                <a:gd name="connsiteY2" fmla="*/ 202476 h 4217213"/>
                <a:gd name="connsiteX3" fmla="*/ 935885 w 935885"/>
                <a:gd name="connsiteY3" fmla="*/ 1987530 h 4217213"/>
                <a:gd name="connsiteX4" fmla="*/ 935885 w 935885"/>
                <a:gd name="connsiteY4" fmla="*/ 1987530 h 4217213"/>
                <a:gd name="connsiteX5" fmla="*/ 935885 w 935885"/>
                <a:gd name="connsiteY5" fmla="*/ 2813783 h 4217213"/>
                <a:gd name="connsiteX6" fmla="*/ 935885 w 935885"/>
                <a:gd name="connsiteY6" fmla="*/ 3208635 h 4217213"/>
                <a:gd name="connsiteX7" fmla="*/ 779901 w 935885"/>
                <a:gd name="connsiteY7" fmla="*/ 3364619 h 4217213"/>
                <a:gd name="connsiteX8" fmla="*/ 389952 w 935885"/>
                <a:gd name="connsiteY8" fmla="*/ 3364619 h 4217213"/>
                <a:gd name="connsiteX9" fmla="*/ 352258 w 935885"/>
                <a:gd name="connsiteY9" fmla="*/ 4217213 h 4217213"/>
                <a:gd name="connsiteX10" fmla="*/ 155981 w 935885"/>
                <a:gd name="connsiteY10" fmla="*/ 3364619 h 4217213"/>
                <a:gd name="connsiteX11" fmla="*/ 155984 w 935885"/>
                <a:gd name="connsiteY11" fmla="*/ 3364619 h 4217213"/>
                <a:gd name="connsiteX12" fmla="*/ 0 w 935885"/>
                <a:gd name="connsiteY12" fmla="*/ 3208635 h 4217213"/>
                <a:gd name="connsiteX13" fmla="*/ 0 w 935885"/>
                <a:gd name="connsiteY13" fmla="*/ 2813783 h 4217213"/>
                <a:gd name="connsiteX14" fmla="*/ 0 w 935885"/>
                <a:gd name="connsiteY14" fmla="*/ 1987530 h 4217213"/>
                <a:gd name="connsiteX15" fmla="*/ 0 w 935885"/>
                <a:gd name="connsiteY15" fmla="*/ 1987530 h 4217213"/>
                <a:gd name="connsiteX0" fmla="*/ 0 w 945725"/>
                <a:gd name="connsiteY0" fmla="*/ 1918548 h 4148231"/>
                <a:gd name="connsiteX1" fmla="*/ 155987 w 945725"/>
                <a:gd name="connsiteY1" fmla="*/ 171596 h 4148231"/>
                <a:gd name="connsiteX2" fmla="*/ 827532 w 945725"/>
                <a:gd name="connsiteY2" fmla="*/ 133494 h 4148231"/>
                <a:gd name="connsiteX3" fmla="*/ 935885 w 945725"/>
                <a:gd name="connsiteY3" fmla="*/ 1918548 h 4148231"/>
                <a:gd name="connsiteX4" fmla="*/ 935885 w 945725"/>
                <a:gd name="connsiteY4" fmla="*/ 1918548 h 4148231"/>
                <a:gd name="connsiteX5" fmla="*/ 935885 w 945725"/>
                <a:gd name="connsiteY5" fmla="*/ 2744801 h 4148231"/>
                <a:gd name="connsiteX6" fmla="*/ 935885 w 945725"/>
                <a:gd name="connsiteY6" fmla="*/ 3139653 h 4148231"/>
                <a:gd name="connsiteX7" fmla="*/ 779901 w 945725"/>
                <a:gd name="connsiteY7" fmla="*/ 3295637 h 4148231"/>
                <a:gd name="connsiteX8" fmla="*/ 389952 w 945725"/>
                <a:gd name="connsiteY8" fmla="*/ 3295637 h 4148231"/>
                <a:gd name="connsiteX9" fmla="*/ 352258 w 945725"/>
                <a:gd name="connsiteY9" fmla="*/ 4148231 h 4148231"/>
                <a:gd name="connsiteX10" fmla="*/ 155981 w 945725"/>
                <a:gd name="connsiteY10" fmla="*/ 3295637 h 4148231"/>
                <a:gd name="connsiteX11" fmla="*/ 155984 w 945725"/>
                <a:gd name="connsiteY11" fmla="*/ 3295637 h 4148231"/>
                <a:gd name="connsiteX12" fmla="*/ 0 w 945725"/>
                <a:gd name="connsiteY12" fmla="*/ 3139653 h 4148231"/>
                <a:gd name="connsiteX13" fmla="*/ 0 w 945725"/>
                <a:gd name="connsiteY13" fmla="*/ 2744801 h 4148231"/>
                <a:gd name="connsiteX14" fmla="*/ 0 w 945725"/>
                <a:gd name="connsiteY14" fmla="*/ 1918548 h 4148231"/>
                <a:gd name="connsiteX15" fmla="*/ 0 w 945725"/>
                <a:gd name="connsiteY15" fmla="*/ 1918548 h 4148231"/>
                <a:gd name="connsiteX0" fmla="*/ 0 w 945725"/>
                <a:gd name="connsiteY0" fmla="*/ 1887305 h 4116988"/>
                <a:gd name="connsiteX1" fmla="*/ 155987 w 945725"/>
                <a:gd name="connsiteY1" fmla="*/ 140353 h 4116988"/>
                <a:gd name="connsiteX2" fmla="*/ 827532 w 945725"/>
                <a:gd name="connsiteY2" fmla="*/ 102251 h 4116988"/>
                <a:gd name="connsiteX3" fmla="*/ 935885 w 945725"/>
                <a:gd name="connsiteY3" fmla="*/ 1887305 h 4116988"/>
                <a:gd name="connsiteX4" fmla="*/ 935885 w 945725"/>
                <a:gd name="connsiteY4" fmla="*/ 1887305 h 4116988"/>
                <a:gd name="connsiteX5" fmla="*/ 935885 w 945725"/>
                <a:gd name="connsiteY5" fmla="*/ 2713558 h 4116988"/>
                <a:gd name="connsiteX6" fmla="*/ 935885 w 945725"/>
                <a:gd name="connsiteY6" fmla="*/ 3108410 h 4116988"/>
                <a:gd name="connsiteX7" fmla="*/ 779901 w 945725"/>
                <a:gd name="connsiteY7" fmla="*/ 3264394 h 4116988"/>
                <a:gd name="connsiteX8" fmla="*/ 389952 w 945725"/>
                <a:gd name="connsiteY8" fmla="*/ 3264394 h 4116988"/>
                <a:gd name="connsiteX9" fmla="*/ 352258 w 945725"/>
                <a:gd name="connsiteY9" fmla="*/ 4116988 h 4116988"/>
                <a:gd name="connsiteX10" fmla="*/ 155981 w 945725"/>
                <a:gd name="connsiteY10" fmla="*/ 3264394 h 4116988"/>
                <a:gd name="connsiteX11" fmla="*/ 155984 w 945725"/>
                <a:gd name="connsiteY11" fmla="*/ 3264394 h 4116988"/>
                <a:gd name="connsiteX12" fmla="*/ 0 w 945725"/>
                <a:gd name="connsiteY12" fmla="*/ 3108410 h 4116988"/>
                <a:gd name="connsiteX13" fmla="*/ 0 w 945725"/>
                <a:gd name="connsiteY13" fmla="*/ 2713558 h 4116988"/>
                <a:gd name="connsiteX14" fmla="*/ 0 w 945725"/>
                <a:gd name="connsiteY14" fmla="*/ 1887305 h 4116988"/>
                <a:gd name="connsiteX15" fmla="*/ 0 w 945725"/>
                <a:gd name="connsiteY15" fmla="*/ 1887305 h 4116988"/>
                <a:gd name="connsiteX0" fmla="*/ 0 w 945725"/>
                <a:gd name="connsiteY0" fmla="*/ 1887305 h 4116988"/>
                <a:gd name="connsiteX1" fmla="*/ 155987 w 945725"/>
                <a:gd name="connsiteY1" fmla="*/ 140353 h 4116988"/>
                <a:gd name="connsiteX2" fmla="*/ 827532 w 945725"/>
                <a:gd name="connsiteY2" fmla="*/ 102251 h 4116988"/>
                <a:gd name="connsiteX3" fmla="*/ 935885 w 945725"/>
                <a:gd name="connsiteY3" fmla="*/ 1887305 h 4116988"/>
                <a:gd name="connsiteX4" fmla="*/ 935885 w 945725"/>
                <a:gd name="connsiteY4" fmla="*/ 1887305 h 4116988"/>
                <a:gd name="connsiteX5" fmla="*/ 935885 w 945725"/>
                <a:gd name="connsiteY5" fmla="*/ 2713558 h 4116988"/>
                <a:gd name="connsiteX6" fmla="*/ 935885 w 945725"/>
                <a:gd name="connsiteY6" fmla="*/ 3108410 h 4116988"/>
                <a:gd name="connsiteX7" fmla="*/ 779901 w 945725"/>
                <a:gd name="connsiteY7" fmla="*/ 3264394 h 4116988"/>
                <a:gd name="connsiteX8" fmla="*/ 389952 w 945725"/>
                <a:gd name="connsiteY8" fmla="*/ 3264394 h 4116988"/>
                <a:gd name="connsiteX9" fmla="*/ 352258 w 945725"/>
                <a:gd name="connsiteY9" fmla="*/ 4116988 h 4116988"/>
                <a:gd name="connsiteX10" fmla="*/ 155981 w 945725"/>
                <a:gd name="connsiteY10" fmla="*/ 3264394 h 4116988"/>
                <a:gd name="connsiteX11" fmla="*/ 155984 w 945725"/>
                <a:gd name="connsiteY11" fmla="*/ 3264394 h 4116988"/>
                <a:gd name="connsiteX12" fmla="*/ 0 w 945725"/>
                <a:gd name="connsiteY12" fmla="*/ 3108410 h 4116988"/>
                <a:gd name="connsiteX13" fmla="*/ 0 w 945725"/>
                <a:gd name="connsiteY13" fmla="*/ 2713558 h 4116988"/>
                <a:gd name="connsiteX14" fmla="*/ 0 w 945725"/>
                <a:gd name="connsiteY14" fmla="*/ 1887305 h 4116988"/>
                <a:gd name="connsiteX15" fmla="*/ 0 w 945725"/>
                <a:gd name="connsiteY15" fmla="*/ 1887305 h 4116988"/>
                <a:gd name="connsiteX0" fmla="*/ 0 w 945725"/>
                <a:gd name="connsiteY0" fmla="*/ 1887305 h 4116988"/>
                <a:gd name="connsiteX1" fmla="*/ 155987 w 945725"/>
                <a:gd name="connsiteY1" fmla="*/ 140353 h 4116988"/>
                <a:gd name="connsiteX2" fmla="*/ 827532 w 945725"/>
                <a:gd name="connsiteY2" fmla="*/ 102251 h 4116988"/>
                <a:gd name="connsiteX3" fmla="*/ 935885 w 945725"/>
                <a:gd name="connsiteY3" fmla="*/ 1887305 h 4116988"/>
                <a:gd name="connsiteX4" fmla="*/ 935885 w 945725"/>
                <a:gd name="connsiteY4" fmla="*/ 1887305 h 4116988"/>
                <a:gd name="connsiteX5" fmla="*/ 935885 w 945725"/>
                <a:gd name="connsiteY5" fmla="*/ 2713558 h 4116988"/>
                <a:gd name="connsiteX6" fmla="*/ 935885 w 945725"/>
                <a:gd name="connsiteY6" fmla="*/ 3108410 h 4116988"/>
                <a:gd name="connsiteX7" fmla="*/ 779901 w 945725"/>
                <a:gd name="connsiteY7" fmla="*/ 3264394 h 4116988"/>
                <a:gd name="connsiteX8" fmla="*/ 389952 w 945725"/>
                <a:gd name="connsiteY8" fmla="*/ 3264394 h 4116988"/>
                <a:gd name="connsiteX9" fmla="*/ 352258 w 945725"/>
                <a:gd name="connsiteY9" fmla="*/ 4116988 h 4116988"/>
                <a:gd name="connsiteX10" fmla="*/ 155981 w 945725"/>
                <a:gd name="connsiteY10" fmla="*/ 3264394 h 4116988"/>
                <a:gd name="connsiteX11" fmla="*/ 155984 w 945725"/>
                <a:gd name="connsiteY11" fmla="*/ 3264394 h 4116988"/>
                <a:gd name="connsiteX12" fmla="*/ 0 w 945725"/>
                <a:gd name="connsiteY12" fmla="*/ 3108410 h 4116988"/>
                <a:gd name="connsiteX13" fmla="*/ 0 w 945725"/>
                <a:gd name="connsiteY13" fmla="*/ 2713558 h 4116988"/>
                <a:gd name="connsiteX14" fmla="*/ 0 w 945725"/>
                <a:gd name="connsiteY14" fmla="*/ 1887305 h 4116988"/>
                <a:gd name="connsiteX15" fmla="*/ 0 w 945725"/>
                <a:gd name="connsiteY15" fmla="*/ 1887305 h 4116988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779901 w 945725"/>
                <a:gd name="connsiteY7" fmla="*/ 3264394 h 3593113"/>
                <a:gd name="connsiteX8" fmla="*/ 389952 w 945725"/>
                <a:gd name="connsiteY8" fmla="*/ 3264394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55984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779901 w 945725"/>
                <a:gd name="connsiteY7" fmla="*/ 3264394 h 3593113"/>
                <a:gd name="connsiteX8" fmla="*/ 389952 w 945725"/>
                <a:gd name="connsiteY8" fmla="*/ 3264394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55984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808476 w 945725"/>
                <a:gd name="connsiteY7" fmla="*/ 3312019 h 3593113"/>
                <a:gd name="connsiteX8" fmla="*/ 389952 w 945725"/>
                <a:gd name="connsiteY8" fmla="*/ 3264394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55984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760851 w 945725"/>
                <a:gd name="connsiteY7" fmla="*/ 3283444 h 3593113"/>
                <a:gd name="connsiteX8" fmla="*/ 389952 w 945725"/>
                <a:gd name="connsiteY8" fmla="*/ 3264394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55984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760851 w 945725"/>
                <a:gd name="connsiteY7" fmla="*/ 3283444 h 3593113"/>
                <a:gd name="connsiteX8" fmla="*/ 399477 w 945725"/>
                <a:gd name="connsiteY8" fmla="*/ 3235819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55984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760851 w 945725"/>
                <a:gd name="connsiteY7" fmla="*/ 3283444 h 3593113"/>
                <a:gd name="connsiteX8" fmla="*/ 399477 w 945725"/>
                <a:gd name="connsiteY8" fmla="*/ 3235819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84559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897785 w 945725"/>
                <a:gd name="connsiteY5" fmla="*/ 2704033 h 3593113"/>
                <a:gd name="connsiteX6" fmla="*/ 935885 w 945725"/>
                <a:gd name="connsiteY6" fmla="*/ 3108410 h 3593113"/>
                <a:gd name="connsiteX7" fmla="*/ 760851 w 945725"/>
                <a:gd name="connsiteY7" fmla="*/ 3283444 h 3593113"/>
                <a:gd name="connsiteX8" fmla="*/ 399477 w 945725"/>
                <a:gd name="connsiteY8" fmla="*/ 3235819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84559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73985"/>
                <a:gd name="connsiteY0" fmla="*/ 1887305 h 3593113"/>
                <a:gd name="connsiteX1" fmla="*/ 155987 w 973985"/>
                <a:gd name="connsiteY1" fmla="*/ 140353 h 3593113"/>
                <a:gd name="connsiteX2" fmla="*/ 827532 w 973985"/>
                <a:gd name="connsiteY2" fmla="*/ 102251 h 3593113"/>
                <a:gd name="connsiteX3" fmla="*/ 935885 w 973985"/>
                <a:gd name="connsiteY3" fmla="*/ 1887305 h 3593113"/>
                <a:gd name="connsiteX4" fmla="*/ 935885 w 973985"/>
                <a:gd name="connsiteY4" fmla="*/ 1887305 h 3593113"/>
                <a:gd name="connsiteX5" fmla="*/ 973985 w 973985"/>
                <a:gd name="connsiteY5" fmla="*/ 2713558 h 3593113"/>
                <a:gd name="connsiteX6" fmla="*/ 935885 w 973985"/>
                <a:gd name="connsiteY6" fmla="*/ 3108410 h 3593113"/>
                <a:gd name="connsiteX7" fmla="*/ 760851 w 973985"/>
                <a:gd name="connsiteY7" fmla="*/ 3283444 h 3593113"/>
                <a:gd name="connsiteX8" fmla="*/ 399477 w 973985"/>
                <a:gd name="connsiteY8" fmla="*/ 3235819 h 3593113"/>
                <a:gd name="connsiteX9" fmla="*/ 342735 w 973985"/>
                <a:gd name="connsiteY9" fmla="*/ 3593113 h 3593113"/>
                <a:gd name="connsiteX10" fmla="*/ 155981 w 973985"/>
                <a:gd name="connsiteY10" fmla="*/ 3264394 h 3593113"/>
                <a:gd name="connsiteX11" fmla="*/ 184559 w 973985"/>
                <a:gd name="connsiteY11" fmla="*/ 3264394 h 3593113"/>
                <a:gd name="connsiteX12" fmla="*/ 0 w 973985"/>
                <a:gd name="connsiteY12" fmla="*/ 3108410 h 3593113"/>
                <a:gd name="connsiteX13" fmla="*/ 0 w 973985"/>
                <a:gd name="connsiteY13" fmla="*/ 2713558 h 3593113"/>
                <a:gd name="connsiteX14" fmla="*/ 0 w 973985"/>
                <a:gd name="connsiteY14" fmla="*/ 1887305 h 3593113"/>
                <a:gd name="connsiteX15" fmla="*/ 0 w 973985"/>
                <a:gd name="connsiteY15" fmla="*/ 1887305 h 3593113"/>
                <a:gd name="connsiteX0" fmla="*/ 0 w 1097810"/>
                <a:gd name="connsiteY0" fmla="*/ 1887305 h 3593113"/>
                <a:gd name="connsiteX1" fmla="*/ 155987 w 1097810"/>
                <a:gd name="connsiteY1" fmla="*/ 140353 h 3593113"/>
                <a:gd name="connsiteX2" fmla="*/ 827532 w 1097810"/>
                <a:gd name="connsiteY2" fmla="*/ 102251 h 3593113"/>
                <a:gd name="connsiteX3" fmla="*/ 935885 w 1097810"/>
                <a:gd name="connsiteY3" fmla="*/ 1887305 h 3593113"/>
                <a:gd name="connsiteX4" fmla="*/ 1097810 w 1097810"/>
                <a:gd name="connsiteY4" fmla="*/ 1925405 h 3593113"/>
                <a:gd name="connsiteX5" fmla="*/ 973985 w 1097810"/>
                <a:gd name="connsiteY5" fmla="*/ 2713558 h 3593113"/>
                <a:gd name="connsiteX6" fmla="*/ 935885 w 1097810"/>
                <a:gd name="connsiteY6" fmla="*/ 3108410 h 3593113"/>
                <a:gd name="connsiteX7" fmla="*/ 760851 w 1097810"/>
                <a:gd name="connsiteY7" fmla="*/ 3283444 h 3593113"/>
                <a:gd name="connsiteX8" fmla="*/ 399477 w 1097810"/>
                <a:gd name="connsiteY8" fmla="*/ 3235819 h 3593113"/>
                <a:gd name="connsiteX9" fmla="*/ 342735 w 1097810"/>
                <a:gd name="connsiteY9" fmla="*/ 3593113 h 3593113"/>
                <a:gd name="connsiteX10" fmla="*/ 155981 w 1097810"/>
                <a:gd name="connsiteY10" fmla="*/ 3264394 h 3593113"/>
                <a:gd name="connsiteX11" fmla="*/ 184559 w 1097810"/>
                <a:gd name="connsiteY11" fmla="*/ 3264394 h 3593113"/>
                <a:gd name="connsiteX12" fmla="*/ 0 w 1097810"/>
                <a:gd name="connsiteY12" fmla="*/ 3108410 h 3593113"/>
                <a:gd name="connsiteX13" fmla="*/ 0 w 1097810"/>
                <a:gd name="connsiteY13" fmla="*/ 2713558 h 3593113"/>
                <a:gd name="connsiteX14" fmla="*/ 0 w 1097810"/>
                <a:gd name="connsiteY14" fmla="*/ 1887305 h 3593113"/>
                <a:gd name="connsiteX15" fmla="*/ 0 w 1097810"/>
                <a:gd name="connsiteY15" fmla="*/ 1887305 h 3593113"/>
                <a:gd name="connsiteX0" fmla="*/ 0 w 973985"/>
                <a:gd name="connsiteY0" fmla="*/ 1887305 h 3593113"/>
                <a:gd name="connsiteX1" fmla="*/ 155987 w 973985"/>
                <a:gd name="connsiteY1" fmla="*/ 140353 h 3593113"/>
                <a:gd name="connsiteX2" fmla="*/ 827532 w 973985"/>
                <a:gd name="connsiteY2" fmla="*/ 102251 h 3593113"/>
                <a:gd name="connsiteX3" fmla="*/ 935885 w 973985"/>
                <a:gd name="connsiteY3" fmla="*/ 1887305 h 3593113"/>
                <a:gd name="connsiteX4" fmla="*/ 973985 w 973985"/>
                <a:gd name="connsiteY4" fmla="*/ 2713558 h 3593113"/>
                <a:gd name="connsiteX5" fmla="*/ 935885 w 973985"/>
                <a:gd name="connsiteY5" fmla="*/ 3108410 h 3593113"/>
                <a:gd name="connsiteX6" fmla="*/ 760851 w 973985"/>
                <a:gd name="connsiteY6" fmla="*/ 3283444 h 3593113"/>
                <a:gd name="connsiteX7" fmla="*/ 399477 w 973985"/>
                <a:gd name="connsiteY7" fmla="*/ 3235819 h 3593113"/>
                <a:gd name="connsiteX8" fmla="*/ 342735 w 973985"/>
                <a:gd name="connsiteY8" fmla="*/ 3593113 h 3593113"/>
                <a:gd name="connsiteX9" fmla="*/ 155981 w 973985"/>
                <a:gd name="connsiteY9" fmla="*/ 3264394 h 3593113"/>
                <a:gd name="connsiteX10" fmla="*/ 184559 w 973985"/>
                <a:gd name="connsiteY10" fmla="*/ 3264394 h 3593113"/>
                <a:gd name="connsiteX11" fmla="*/ 0 w 973985"/>
                <a:gd name="connsiteY11" fmla="*/ 3108410 h 3593113"/>
                <a:gd name="connsiteX12" fmla="*/ 0 w 973985"/>
                <a:gd name="connsiteY12" fmla="*/ 2713558 h 3593113"/>
                <a:gd name="connsiteX13" fmla="*/ 0 w 973985"/>
                <a:gd name="connsiteY13" fmla="*/ 1887305 h 3593113"/>
                <a:gd name="connsiteX14" fmla="*/ 0 w 973985"/>
                <a:gd name="connsiteY14" fmla="*/ 1887305 h 3593113"/>
                <a:gd name="connsiteX0" fmla="*/ 0 w 983510"/>
                <a:gd name="connsiteY0" fmla="*/ 1963977 h 3669785"/>
                <a:gd name="connsiteX1" fmla="*/ 155987 w 983510"/>
                <a:gd name="connsiteY1" fmla="*/ 217025 h 3669785"/>
                <a:gd name="connsiteX2" fmla="*/ 827532 w 983510"/>
                <a:gd name="connsiteY2" fmla="*/ 178923 h 3669785"/>
                <a:gd name="connsiteX3" fmla="*/ 983510 w 983510"/>
                <a:gd name="connsiteY3" fmla="*/ 1992552 h 3669785"/>
                <a:gd name="connsiteX4" fmla="*/ 973985 w 983510"/>
                <a:gd name="connsiteY4" fmla="*/ 2790230 h 3669785"/>
                <a:gd name="connsiteX5" fmla="*/ 935885 w 983510"/>
                <a:gd name="connsiteY5" fmla="*/ 3185082 h 3669785"/>
                <a:gd name="connsiteX6" fmla="*/ 760851 w 983510"/>
                <a:gd name="connsiteY6" fmla="*/ 3360116 h 3669785"/>
                <a:gd name="connsiteX7" fmla="*/ 399477 w 983510"/>
                <a:gd name="connsiteY7" fmla="*/ 3312491 h 3669785"/>
                <a:gd name="connsiteX8" fmla="*/ 342735 w 983510"/>
                <a:gd name="connsiteY8" fmla="*/ 3669785 h 3669785"/>
                <a:gd name="connsiteX9" fmla="*/ 155981 w 983510"/>
                <a:gd name="connsiteY9" fmla="*/ 3341066 h 3669785"/>
                <a:gd name="connsiteX10" fmla="*/ 184559 w 983510"/>
                <a:gd name="connsiteY10" fmla="*/ 3341066 h 3669785"/>
                <a:gd name="connsiteX11" fmla="*/ 0 w 983510"/>
                <a:gd name="connsiteY11" fmla="*/ 3185082 h 3669785"/>
                <a:gd name="connsiteX12" fmla="*/ 0 w 983510"/>
                <a:gd name="connsiteY12" fmla="*/ 2790230 h 3669785"/>
                <a:gd name="connsiteX13" fmla="*/ 0 w 983510"/>
                <a:gd name="connsiteY13" fmla="*/ 1963977 h 3669785"/>
                <a:gd name="connsiteX14" fmla="*/ 0 w 983510"/>
                <a:gd name="connsiteY14" fmla="*/ 1963977 h 3669785"/>
                <a:gd name="connsiteX0" fmla="*/ 0 w 983510"/>
                <a:gd name="connsiteY0" fmla="*/ 1876100 h 3581908"/>
                <a:gd name="connsiteX1" fmla="*/ 155987 w 983510"/>
                <a:gd name="connsiteY1" fmla="*/ 129148 h 3581908"/>
                <a:gd name="connsiteX2" fmla="*/ 827532 w 983510"/>
                <a:gd name="connsiteY2" fmla="*/ 91046 h 3581908"/>
                <a:gd name="connsiteX3" fmla="*/ 983510 w 983510"/>
                <a:gd name="connsiteY3" fmla="*/ 1904675 h 3581908"/>
                <a:gd name="connsiteX4" fmla="*/ 973985 w 983510"/>
                <a:gd name="connsiteY4" fmla="*/ 2702353 h 3581908"/>
                <a:gd name="connsiteX5" fmla="*/ 935885 w 983510"/>
                <a:gd name="connsiteY5" fmla="*/ 3097205 h 3581908"/>
                <a:gd name="connsiteX6" fmla="*/ 760851 w 983510"/>
                <a:gd name="connsiteY6" fmla="*/ 3272239 h 3581908"/>
                <a:gd name="connsiteX7" fmla="*/ 399477 w 983510"/>
                <a:gd name="connsiteY7" fmla="*/ 3224614 h 3581908"/>
                <a:gd name="connsiteX8" fmla="*/ 342735 w 983510"/>
                <a:gd name="connsiteY8" fmla="*/ 3581908 h 3581908"/>
                <a:gd name="connsiteX9" fmla="*/ 155981 w 983510"/>
                <a:gd name="connsiteY9" fmla="*/ 3253189 h 3581908"/>
                <a:gd name="connsiteX10" fmla="*/ 184559 w 983510"/>
                <a:gd name="connsiteY10" fmla="*/ 3253189 h 3581908"/>
                <a:gd name="connsiteX11" fmla="*/ 0 w 983510"/>
                <a:gd name="connsiteY11" fmla="*/ 3097205 h 3581908"/>
                <a:gd name="connsiteX12" fmla="*/ 0 w 983510"/>
                <a:gd name="connsiteY12" fmla="*/ 2702353 h 3581908"/>
                <a:gd name="connsiteX13" fmla="*/ 0 w 983510"/>
                <a:gd name="connsiteY13" fmla="*/ 1876100 h 3581908"/>
                <a:gd name="connsiteX14" fmla="*/ 0 w 983510"/>
                <a:gd name="connsiteY14" fmla="*/ 1876100 h 3581908"/>
                <a:gd name="connsiteX0" fmla="*/ 0 w 983510"/>
                <a:gd name="connsiteY0" fmla="*/ 1823329 h 3529137"/>
                <a:gd name="connsiteX1" fmla="*/ 155987 w 983510"/>
                <a:gd name="connsiteY1" fmla="*/ 76377 h 3529137"/>
                <a:gd name="connsiteX2" fmla="*/ 827532 w 983510"/>
                <a:gd name="connsiteY2" fmla="*/ 38275 h 3529137"/>
                <a:gd name="connsiteX3" fmla="*/ 983510 w 983510"/>
                <a:gd name="connsiteY3" fmla="*/ 1851904 h 3529137"/>
                <a:gd name="connsiteX4" fmla="*/ 973985 w 983510"/>
                <a:gd name="connsiteY4" fmla="*/ 2649582 h 3529137"/>
                <a:gd name="connsiteX5" fmla="*/ 935885 w 983510"/>
                <a:gd name="connsiteY5" fmla="*/ 3044434 h 3529137"/>
                <a:gd name="connsiteX6" fmla="*/ 760851 w 983510"/>
                <a:gd name="connsiteY6" fmla="*/ 3219468 h 3529137"/>
                <a:gd name="connsiteX7" fmla="*/ 399477 w 983510"/>
                <a:gd name="connsiteY7" fmla="*/ 3171843 h 3529137"/>
                <a:gd name="connsiteX8" fmla="*/ 342735 w 983510"/>
                <a:gd name="connsiteY8" fmla="*/ 3529137 h 3529137"/>
                <a:gd name="connsiteX9" fmla="*/ 155981 w 983510"/>
                <a:gd name="connsiteY9" fmla="*/ 3200418 h 3529137"/>
                <a:gd name="connsiteX10" fmla="*/ 184559 w 983510"/>
                <a:gd name="connsiteY10" fmla="*/ 3200418 h 3529137"/>
                <a:gd name="connsiteX11" fmla="*/ 0 w 983510"/>
                <a:gd name="connsiteY11" fmla="*/ 3044434 h 3529137"/>
                <a:gd name="connsiteX12" fmla="*/ 0 w 983510"/>
                <a:gd name="connsiteY12" fmla="*/ 2649582 h 3529137"/>
                <a:gd name="connsiteX13" fmla="*/ 0 w 983510"/>
                <a:gd name="connsiteY13" fmla="*/ 1823329 h 3529137"/>
                <a:gd name="connsiteX14" fmla="*/ 0 w 983510"/>
                <a:gd name="connsiteY14" fmla="*/ 1823329 h 3529137"/>
                <a:gd name="connsiteX0" fmla="*/ 0 w 983510"/>
                <a:gd name="connsiteY0" fmla="*/ 1823329 h 3529137"/>
                <a:gd name="connsiteX1" fmla="*/ 155987 w 983510"/>
                <a:gd name="connsiteY1" fmla="*/ 76377 h 3529137"/>
                <a:gd name="connsiteX2" fmla="*/ 827532 w 983510"/>
                <a:gd name="connsiteY2" fmla="*/ 38275 h 3529137"/>
                <a:gd name="connsiteX3" fmla="*/ 983510 w 983510"/>
                <a:gd name="connsiteY3" fmla="*/ 1851904 h 3529137"/>
                <a:gd name="connsiteX4" fmla="*/ 973985 w 983510"/>
                <a:gd name="connsiteY4" fmla="*/ 2649582 h 3529137"/>
                <a:gd name="connsiteX5" fmla="*/ 935885 w 983510"/>
                <a:gd name="connsiteY5" fmla="*/ 3044434 h 3529137"/>
                <a:gd name="connsiteX6" fmla="*/ 760851 w 983510"/>
                <a:gd name="connsiteY6" fmla="*/ 3219468 h 3529137"/>
                <a:gd name="connsiteX7" fmla="*/ 399477 w 983510"/>
                <a:gd name="connsiteY7" fmla="*/ 3171843 h 3529137"/>
                <a:gd name="connsiteX8" fmla="*/ 342735 w 983510"/>
                <a:gd name="connsiteY8" fmla="*/ 3529137 h 3529137"/>
                <a:gd name="connsiteX9" fmla="*/ 155981 w 983510"/>
                <a:gd name="connsiteY9" fmla="*/ 3200418 h 3529137"/>
                <a:gd name="connsiteX10" fmla="*/ 184559 w 983510"/>
                <a:gd name="connsiteY10" fmla="*/ 3200418 h 3529137"/>
                <a:gd name="connsiteX11" fmla="*/ 0 w 983510"/>
                <a:gd name="connsiteY11" fmla="*/ 3044434 h 3529137"/>
                <a:gd name="connsiteX12" fmla="*/ 0 w 983510"/>
                <a:gd name="connsiteY12" fmla="*/ 2649582 h 3529137"/>
                <a:gd name="connsiteX13" fmla="*/ 0 w 983510"/>
                <a:gd name="connsiteY13" fmla="*/ 1823329 h 3529137"/>
                <a:gd name="connsiteX14" fmla="*/ 0 w 983510"/>
                <a:gd name="connsiteY14" fmla="*/ 1823329 h 3529137"/>
                <a:gd name="connsiteX0" fmla="*/ 0 w 983510"/>
                <a:gd name="connsiteY0" fmla="*/ 1823329 h 3465501"/>
                <a:gd name="connsiteX1" fmla="*/ 155987 w 983510"/>
                <a:gd name="connsiteY1" fmla="*/ 76377 h 3465501"/>
                <a:gd name="connsiteX2" fmla="*/ 827532 w 983510"/>
                <a:gd name="connsiteY2" fmla="*/ 38275 h 3465501"/>
                <a:gd name="connsiteX3" fmla="*/ 983510 w 983510"/>
                <a:gd name="connsiteY3" fmla="*/ 1851904 h 3465501"/>
                <a:gd name="connsiteX4" fmla="*/ 973985 w 983510"/>
                <a:gd name="connsiteY4" fmla="*/ 2649582 h 3465501"/>
                <a:gd name="connsiteX5" fmla="*/ 935885 w 983510"/>
                <a:gd name="connsiteY5" fmla="*/ 3044434 h 3465501"/>
                <a:gd name="connsiteX6" fmla="*/ 760851 w 983510"/>
                <a:gd name="connsiteY6" fmla="*/ 3219468 h 3465501"/>
                <a:gd name="connsiteX7" fmla="*/ 399477 w 983510"/>
                <a:gd name="connsiteY7" fmla="*/ 3171843 h 3465501"/>
                <a:gd name="connsiteX8" fmla="*/ 342735 w 983510"/>
                <a:gd name="connsiteY8" fmla="*/ 3465501 h 3465501"/>
                <a:gd name="connsiteX9" fmla="*/ 155981 w 983510"/>
                <a:gd name="connsiteY9" fmla="*/ 3200418 h 3465501"/>
                <a:gd name="connsiteX10" fmla="*/ 184559 w 983510"/>
                <a:gd name="connsiteY10" fmla="*/ 3200418 h 3465501"/>
                <a:gd name="connsiteX11" fmla="*/ 0 w 983510"/>
                <a:gd name="connsiteY11" fmla="*/ 3044434 h 3465501"/>
                <a:gd name="connsiteX12" fmla="*/ 0 w 983510"/>
                <a:gd name="connsiteY12" fmla="*/ 2649582 h 3465501"/>
                <a:gd name="connsiteX13" fmla="*/ 0 w 983510"/>
                <a:gd name="connsiteY13" fmla="*/ 1823329 h 3465501"/>
                <a:gd name="connsiteX14" fmla="*/ 0 w 983510"/>
                <a:gd name="connsiteY14" fmla="*/ 1823329 h 346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3510" h="3465501">
                  <a:moveTo>
                    <a:pt x="0" y="1823329"/>
                  </a:moveTo>
                  <a:cubicBezTo>
                    <a:pt x="25998" y="1532170"/>
                    <a:pt x="-985" y="154811"/>
                    <a:pt x="155987" y="76377"/>
                  </a:cubicBezTo>
                  <a:cubicBezTo>
                    <a:pt x="312959" y="-2057"/>
                    <a:pt x="632464" y="-29045"/>
                    <a:pt x="827532" y="38275"/>
                  </a:cubicBezTo>
                  <a:cubicBezTo>
                    <a:pt x="1022600" y="105595"/>
                    <a:pt x="957513" y="1530583"/>
                    <a:pt x="983510" y="1851904"/>
                  </a:cubicBezTo>
                  <a:lnTo>
                    <a:pt x="973985" y="2649582"/>
                  </a:lnTo>
                  <a:lnTo>
                    <a:pt x="935885" y="3044434"/>
                  </a:lnTo>
                  <a:cubicBezTo>
                    <a:pt x="935885" y="3130582"/>
                    <a:pt x="904149" y="3219468"/>
                    <a:pt x="760851" y="3219468"/>
                  </a:cubicBezTo>
                  <a:lnTo>
                    <a:pt x="399477" y="3171843"/>
                  </a:lnTo>
                  <a:lnTo>
                    <a:pt x="342735" y="3465501"/>
                  </a:lnTo>
                  <a:cubicBezTo>
                    <a:pt x="232861" y="3327353"/>
                    <a:pt x="218232" y="3309991"/>
                    <a:pt x="155981" y="3200418"/>
                  </a:cubicBezTo>
                  <a:lnTo>
                    <a:pt x="184559" y="3200418"/>
                  </a:lnTo>
                  <a:cubicBezTo>
                    <a:pt x="98411" y="3200418"/>
                    <a:pt x="0" y="3130582"/>
                    <a:pt x="0" y="3044434"/>
                  </a:cubicBezTo>
                  <a:lnTo>
                    <a:pt x="0" y="2649582"/>
                  </a:lnTo>
                  <a:lnTo>
                    <a:pt x="0" y="1823329"/>
                  </a:lnTo>
                  <a:lnTo>
                    <a:pt x="0" y="182332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n>
                  <a:solidFill>
                    <a:srgbClr val="FF9008"/>
                  </a:solidFill>
                </a:ln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4305E95A-0F17-441D-950A-B67505729A81}"/>
                </a:ext>
              </a:extLst>
            </p:cNvPr>
            <p:cNvSpPr/>
            <p:nvPr/>
          </p:nvSpPr>
          <p:spPr>
            <a:xfrm>
              <a:off x="6177644" y="2381561"/>
              <a:ext cx="3864429" cy="2016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400" dirty="0">
                <a:ln>
                  <a:solidFill>
                    <a:srgbClr val="FF9008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28" name="组合 3"/>
          <p:cNvGrpSpPr/>
          <p:nvPr/>
        </p:nvGrpSpPr>
        <p:grpSpPr>
          <a:xfrm>
            <a:off x="2006897" y="1752997"/>
            <a:ext cx="7279619" cy="1904619"/>
            <a:chOff x="5649686" y="2171699"/>
            <a:chExt cx="4675414" cy="802435"/>
          </a:xfrm>
        </p:grpSpPr>
        <p:sp>
          <p:nvSpPr>
            <p:cNvPr id="29" name="圆角矩形标注 15"/>
            <p:cNvSpPr/>
            <p:nvPr/>
          </p:nvSpPr>
          <p:spPr>
            <a:xfrm rot="5400000">
              <a:off x="7586175" y="235210"/>
              <a:ext cx="802435" cy="4675414"/>
            </a:xfrm>
            <a:custGeom>
              <a:avLst/>
              <a:gdLst>
                <a:gd name="connsiteX0" fmla="*/ 0 w 935885"/>
                <a:gd name="connsiteY0" fmla="*/ 155984 h 3305014"/>
                <a:gd name="connsiteX1" fmla="*/ 155984 w 935885"/>
                <a:gd name="connsiteY1" fmla="*/ 0 h 3305014"/>
                <a:gd name="connsiteX2" fmla="*/ 155981 w 935885"/>
                <a:gd name="connsiteY2" fmla="*/ 0 h 3305014"/>
                <a:gd name="connsiteX3" fmla="*/ 155981 w 935885"/>
                <a:gd name="connsiteY3" fmla="*/ 0 h 3305014"/>
                <a:gd name="connsiteX4" fmla="*/ 389952 w 935885"/>
                <a:gd name="connsiteY4" fmla="*/ 0 h 3305014"/>
                <a:gd name="connsiteX5" fmla="*/ 779901 w 935885"/>
                <a:gd name="connsiteY5" fmla="*/ 0 h 3305014"/>
                <a:gd name="connsiteX6" fmla="*/ 935885 w 935885"/>
                <a:gd name="connsiteY6" fmla="*/ 155984 h 3305014"/>
                <a:gd name="connsiteX7" fmla="*/ 935885 w 935885"/>
                <a:gd name="connsiteY7" fmla="*/ 1927925 h 3305014"/>
                <a:gd name="connsiteX8" fmla="*/ 935885 w 935885"/>
                <a:gd name="connsiteY8" fmla="*/ 1927925 h 3305014"/>
                <a:gd name="connsiteX9" fmla="*/ 935885 w 935885"/>
                <a:gd name="connsiteY9" fmla="*/ 2754178 h 3305014"/>
                <a:gd name="connsiteX10" fmla="*/ 935885 w 935885"/>
                <a:gd name="connsiteY10" fmla="*/ 3149030 h 3305014"/>
                <a:gd name="connsiteX11" fmla="*/ 779901 w 935885"/>
                <a:gd name="connsiteY11" fmla="*/ 3305014 h 3305014"/>
                <a:gd name="connsiteX12" fmla="*/ 389952 w 935885"/>
                <a:gd name="connsiteY12" fmla="*/ 3305014 h 3305014"/>
                <a:gd name="connsiteX13" fmla="*/ 352258 w 935885"/>
                <a:gd name="connsiteY13" fmla="*/ 4157608 h 3305014"/>
                <a:gd name="connsiteX14" fmla="*/ 155981 w 935885"/>
                <a:gd name="connsiteY14" fmla="*/ 3305014 h 3305014"/>
                <a:gd name="connsiteX15" fmla="*/ 155984 w 935885"/>
                <a:gd name="connsiteY15" fmla="*/ 3305014 h 3305014"/>
                <a:gd name="connsiteX16" fmla="*/ 0 w 935885"/>
                <a:gd name="connsiteY16" fmla="*/ 3149030 h 3305014"/>
                <a:gd name="connsiteX17" fmla="*/ 0 w 935885"/>
                <a:gd name="connsiteY17" fmla="*/ 2754178 h 3305014"/>
                <a:gd name="connsiteX18" fmla="*/ 0 w 935885"/>
                <a:gd name="connsiteY18" fmla="*/ 1927925 h 3305014"/>
                <a:gd name="connsiteX19" fmla="*/ 0 w 935885"/>
                <a:gd name="connsiteY19" fmla="*/ 1927925 h 3305014"/>
                <a:gd name="connsiteX20" fmla="*/ 0 w 935885"/>
                <a:gd name="connsiteY20" fmla="*/ 155984 h 3305014"/>
                <a:gd name="connsiteX0" fmla="*/ 0 w 935885"/>
                <a:gd name="connsiteY0" fmla="*/ 1927925 h 4157608"/>
                <a:gd name="connsiteX1" fmla="*/ 155984 w 935885"/>
                <a:gd name="connsiteY1" fmla="*/ 0 h 4157608"/>
                <a:gd name="connsiteX2" fmla="*/ 155981 w 935885"/>
                <a:gd name="connsiteY2" fmla="*/ 0 h 4157608"/>
                <a:gd name="connsiteX3" fmla="*/ 155981 w 935885"/>
                <a:gd name="connsiteY3" fmla="*/ 0 h 4157608"/>
                <a:gd name="connsiteX4" fmla="*/ 389952 w 935885"/>
                <a:gd name="connsiteY4" fmla="*/ 0 h 4157608"/>
                <a:gd name="connsiteX5" fmla="*/ 779901 w 935885"/>
                <a:gd name="connsiteY5" fmla="*/ 0 h 4157608"/>
                <a:gd name="connsiteX6" fmla="*/ 935885 w 935885"/>
                <a:gd name="connsiteY6" fmla="*/ 155984 h 4157608"/>
                <a:gd name="connsiteX7" fmla="*/ 935885 w 935885"/>
                <a:gd name="connsiteY7" fmla="*/ 1927925 h 4157608"/>
                <a:gd name="connsiteX8" fmla="*/ 935885 w 935885"/>
                <a:gd name="connsiteY8" fmla="*/ 1927925 h 4157608"/>
                <a:gd name="connsiteX9" fmla="*/ 935885 w 935885"/>
                <a:gd name="connsiteY9" fmla="*/ 2754178 h 4157608"/>
                <a:gd name="connsiteX10" fmla="*/ 935885 w 935885"/>
                <a:gd name="connsiteY10" fmla="*/ 3149030 h 4157608"/>
                <a:gd name="connsiteX11" fmla="*/ 779901 w 935885"/>
                <a:gd name="connsiteY11" fmla="*/ 3305014 h 4157608"/>
                <a:gd name="connsiteX12" fmla="*/ 389952 w 935885"/>
                <a:gd name="connsiteY12" fmla="*/ 3305014 h 4157608"/>
                <a:gd name="connsiteX13" fmla="*/ 352258 w 935885"/>
                <a:gd name="connsiteY13" fmla="*/ 4157608 h 4157608"/>
                <a:gd name="connsiteX14" fmla="*/ 155981 w 935885"/>
                <a:gd name="connsiteY14" fmla="*/ 3305014 h 4157608"/>
                <a:gd name="connsiteX15" fmla="*/ 155984 w 935885"/>
                <a:gd name="connsiteY15" fmla="*/ 3305014 h 4157608"/>
                <a:gd name="connsiteX16" fmla="*/ 0 w 935885"/>
                <a:gd name="connsiteY16" fmla="*/ 3149030 h 4157608"/>
                <a:gd name="connsiteX17" fmla="*/ 0 w 935885"/>
                <a:gd name="connsiteY17" fmla="*/ 2754178 h 4157608"/>
                <a:gd name="connsiteX18" fmla="*/ 0 w 935885"/>
                <a:gd name="connsiteY18" fmla="*/ 1927925 h 4157608"/>
                <a:gd name="connsiteX19" fmla="*/ 0 w 935885"/>
                <a:gd name="connsiteY19" fmla="*/ 1927925 h 4157608"/>
                <a:gd name="connsiteX0" fmla="*/ 0 w 935885"/>
                <a:gd name="connsiteY0" fmla="*/ 1927925 h 4157608"/>
                <a:gd name="connsiteX1" fmla="*/ 155984 w 935885"/>
                <a:gd name="connsiteY1" fmla="*/ 0 h 4157608"/>
                <a:gd name="connsiteX2" fmla="*/ 155981 w 935885"/>
                <a:gd name="connsiteY2" fmla="*/ 0 h 4157608"/>
                <a:gd name="connsiteX3" fmla="*/ 155981 w 935885"/>
                <a:gd name="connsiteY3" fmla="*/ 0 h 4157608"/>
                <a:gd name="connsiteX4" fmla="*/ 389952 w 935885"/>
                <a:gd name="connsiteY4" fmla="*/ 0 h 4157608"/>
                <a:gd name="connsiteX5" fmla="*/ 779901 w 935885"/>
                <a:gd name="connsiteY5" fmla="*/ 0 h 4157608"/>
                <a:gd name="connsiteX6" fmla="*/ 935885 w 935885"/>
                <a:gd name="connsiteY6" fmla="*/ 1927925 h 4157608"/>
                <a:gd name="connsiteX7" fmla="*/ 935885 w 935885"/>
                <a:gd name="connsiteY7" fmla="*/ 1927925 h 4157608"/>
                <a:gd name="connsiteX8" fmla="*/ 935885 w 935885"/>
                <a:gd name="connsiteY8" fmla="*/ 2754178 h 4157608"/>
                <a:gd name="connsiteX9" fmla="*/ 935885 w 935885"/>
                <a:gd name="connsiteY9" fmla="*/ 3149030 h 4157608"/>
                <a:gd name="connsiteX10" fmla="*/ 779901 w 935885"/>
                <a:gd name="connsiteY10" fmla="*/ 3305014 h 4157608"/>
                <a:gd name="connsiteX11" fmla="*/ 389952 w 935885"/>
                <a:gd name="connsiteY11" fmla="*/ 3305014 h 4157608"/>
                <a:gd name="connsiteX12" fmla="*/ 352258 w 935885"/>
                <a:gd name="connsiteY12" fmla="*/ 4157608 h 4157608"/>
                <a:gd name="connsiteX13" fmla="*/ 155981 w 935885"/>
                <a:gd name="connsiteY13" fmla="*/ 3305014 h 4157608"/>
                <a:gd name="connsiteX14" fmla="*/ 155984 w 935885"/>
                <a:gd name="connsiteY14" fmla="*/ 3305014 h 4157608"/>
                <a:gd name="connsiteX15" fmla="*/ 0 w 935885"/>
                <a:gd name="connsiteY15" fmla="*/ 3149030 h 4157608"/>
                <a:gd name="connsiteX16" fmla="*/ 0 w 935885"/>
                <a:gd name="connsiteY16" fmla="*/ 2754178 h 4157608"/>
                <a:gd name="connsiteX17" fmla="*/ 0 w 935885"/>
                <a:gd name="connsiteY17" fmla="*/ 1927925 h 4157608"/>
                <a:gd name="connsiteX18" fmla="*/ 0 w 935885"/>
                <a:gd name="connsiteY18" fmla="*/ 1927925 h 4157608"/>
                <a:gd name="connsiteX0" fmla="*/ 0 w 935885"/>
                <a:gd name="connsiteY0" fmla="*/ 2070734 h 4300417"/>
                <a:gd name="connsiteX1" fmla="*/ 155984 w 935885"/>
                <a:gd name="connsiteY1" fmla="*/ 142809 h 4300417"/>
                <a:gd name="connsiteX2" fmla="*/ 155981 w 935885"/>
                <a:gd name="connsiteY2" fmla="*/ 142809 h 4300417"/>
                <a:gd name="connsiteX3" fmla="*/ 155981 w 935885"/>
                <a:gd name="connsiteY3" fmla="*/ 142809 h 4300417"/>
                <a:gd name="connsiteX4" fmla="*/ 389952 w 935885"/>
                <a:gd name="connsiteY4" fmla="*/ 142809 h 4300417"/>
                <a:gd name="connsiteX5" fmla="*/ 779901 w 935885"/>
                <a:gd name="connsiteY5" fmla="*/ 142809 h 4300417"/>
                <a:gd name="connsiteX6" fmla="*/ 935885 w 935885"/>
                <a:gd name="connsiteY6" fmla="*/ 2070734 h 4300417"/>
                <a:gd name="connsiteX7" fmla="*/ 935885 w 935885"/>
                <a:gd name="connsiteY7" fmla="*/ 2070734 h 4300417"/>
                <a:gd name="connsiteX8" fmla="*/ 935885 w 935885"/>
                <a:gd name="connsiteY8" fmla="*/ 2896987 h 4300417"/>
                <a:gd name="connsiteX9" fmla="*/ 935885 w 935885"/>
                <a:gd name="connsiteY9" fmla="*/ 3291839 h 4300417"/>
                <a:gd name="connsiteX10" fmla="*/ 779901 w 935885"/>
                <a:gd name="connsiteY10" fmla="*/ 3447823 h 4300417"/>
                <a:gd name="connsiteX11" fmla="*/ 389952 w 935885"/>
                <a:gd name="connsiteY11" fmla="*/ 3447823 h 4300417"/>
                <a:gd name="connsiteX12" fmla="*/ 352258 w 935885"/>
                <a:gd name="connsiteY12" fmla="*/ 4300417 h 4300417"/>
                <a:gd name="connsiteX13" fmla="*/ 155981 w 935885"/>
                <a:gd name="connsiteY13" fmla="*/ 3447823 h 4300417"/>
                <a:gd name="connsiteX14" fmla="*/ 155984 w 935885"/>
                <a:gd name="connsiteY14" fmla="*/ 3447823 h 4300417"/>
                <a:gd name="connsiteX15" fmla="*/ 0 w 935885"/>
                <a:gd name="connsiteY15" fmla="*/ 3291839 h 4300417"/>
                <a:gd name="connsiteX16" fmla="*/ 0 w 935885"/>
                <a:gd name="connsiteY16" fmla="*/ 2896987 h 4300417"/>
                <a:gd name="connsiteX17" fmla="*/ 0 w 935885"/>
                <a:gd name="connsiteY17" fmla="*/ 2070734 h 4300417"/>
                <a:gd name="connsiteX18" fmla="*/ 0 w 935885"/>
                <a:gd name="connsiteY18" fmla="*/ 2070734 h 4300417"/>
                <a:gd name="connsiteX0" fmla="*/ 0 w 935885"/>
                <a:gd name="connsiteY0" fmla="*/ 2070734 h 4300417"/>
                <a:gd name="connsiteX1" fmla="*/ 155984 w 935885"/>
                <a:gd name="connsiteY1" fmla="*/ 142809 h 4300417"/>
                <a:gd name="connsiteX2" fmla="*/ 155981 w 935885"/>
                <a:gd name="connsiteY2" fmla="*/ 142809 h 4300417"/>
                <a:gd name="connsiteX3" fmla="*/ 155981 w 935885"/>
                <a:gd name="connsiteY3" fmla="*/ 142809 h 4300417"/>
                <a:gd name="connsiteX4" fmla="*/ 389952 w 935885"/>
                <a:gd name="connsiteY4" fmla="*/ 142809 h 4300417"/>
                <a:gd name="connsiteX5" fmla="*/ 779901 w 935885"/>
                <a:gd name="connsiteY5" fmla="*/ 142809 h 4300417"/>
                <a:gd name="connsiteX6" fmla="*/ 935885 w 935885"/>
                <a:gd name="connsiteY6" fmla="*/ 2070734 h 4300417"/>
                <a:gd name="connsiteX7" fmla="*/ 935885 w 935885"/>
                <a:gd name="connsiteY7" fmla="*/ 2070734 h 4300417"/>
                <a:gd name="connsiteX8" fmla="*/ 935885 w 935885"/>
                <a:gd name="connsiteY8" fmla="*/ 2896987 h 4300417"/>
                <a:gd name="connsiteX9" fmla="*/ 935885 w 935885"/>
                <a:gd name="connsiteY9" fmla="*/ 3291839 h 4300417"/>
                <a:gd name="connsiteX10" fmla="*/ 779901 w 935885"/>
                <a:gd name="connsiteY10" fmla="*/ 3447823 h 4300417"/>
                <a:gd name="connsiteX11" fmla="*/ 389952 w 935885"/>
                <a:gd name="connsiteY11" fmla="*/ 3447823 h 4300417"/>
                <a:gd name="connsiteX12" fmla="*/ 352258 w 935885"/>
                <a:gd name="connsiteY12" fmla="*/ 4300417 h 4300417"/>
                <a:gd name="connsiteX13" fmla="*/ 155981 w 935885"/>
                <a:gd name="connsiteY13" fmla="*/ 3447823 h 4300417"/>
                <a:gd name="connsiteX14" fmla="*/ 155984 w 935885"/>
                <a:gd name="connsiteY14" fmla="*/ 3447823 h 4300417"/>
                <a:gd name="connsiteX15" fmla="*/ 0 w 935885"/>
                <a:gd name="connsiteY15" fmla="*/ 3291839 h 4300417"/>
                <a:gd name="connsiteX16" fmla="*/ 0 w 935885"/>
                <a:gd name="connsiteY16" fmla="*/ 2896987 h 4300417"/>
                <a:gd name="connsiteX17" fmla="*/ 0 w 935885"/>
                <a:gd name="connsiteY17" fmla="*/ 2070734 h 4300417"/>
                <a:gd name="connsiteX18" fmla="*/ 0 w 935885"/>
                <a:gd name="connsiteY18" fmla="*/ 2070734 h 4300417"/>
                <a:gd name="connsiteX0" fmla="*/ 0 w 935885"/>
                <a:gd name="connsiteY0" fmla="*/ 2070734 h 4300417"/>
                <a:gd name="connsiteX1" fmla="*/ 155984 w 935885"/>
                <a:gd name="connsiteY1" fmla="*/ 142809 h 4300417"/>
                <a:gd name="connsiteX2" fmla="*/ 155981 w 935885"/>
                <a:gd name="connsiteY2" fmla="*/ 142809 h 4300417"/>
                <a:gd name="connsiteX3" fmla="*/ 155981 w 935885"/>
                <a:gd name="connsiteY3" fmla="*/ 142809 h 4300417"/>
                <a:gd name="connsiteX4" fmla="*/ 389952 w 935885"/>
                <a:gd name="connsiteY4" fmla="*/ 142809 h 4300417"/>
                <a:gd name="connsiteX5" fmla="*/ 779901 w 935885"/>
                <a:gd name="connsiteY5" fmla="*/ 142809 h 4300417"/>
                <a:gd name="connsiteX6" fmla="*/ 935885 w 935885"/>
                <a:gd name="connsiteY6" fmla="*/ 2070734 h 4300417"/>
                <a:gd name="connsiteX7" fmla="*/ 935885 w 935885"/>
                <a:gd name="connsiteY7" fmla="*/ 2070734 h 4300417"/>
                <a:gd name="connsiteX8" fmla="*/ 935885 w 935885"/>
                <a:gd name="connsiteY8" fmla="*/ 2896987 h 4300417"/>
                <a:gd name="connsiteX9" fmla="*/ 935885 w 935885"/>
                <a:gd name="connsiteY9" fmla="*/ 3291839 h 4300417"/>
                <a:gd name="connsiteX10" fmla="*/ 779901 w 935885"/>
                <a:gd name="connsiteY10" fmla="*/ 3447823 h 4300417"/>
                <a:gd name="connsiteX11" fmla="*/ 389952 w 935885"/>
                <a:gd name="connsiteY11" fmla="*/ 3447823 h 4300417"/>
                <a:gd name="connsiteX12" fmla="*/ 352258 w 935885"/>
                <a:gd name="connsiteY12" fmla="*/ 4300417 h 4300417"/>
                <a:gd name="connsiteX13" fmla="*/ 155981 w 935885"/>
                <a:gd name="connsiteY13" fmla="*/ 3447823 h 4300417"/>
                <a:gd name="connsiteX14" fmla="*/ 155984 w 935885"/>
                <a:gd name="connsiteY14" fmla="*/ 3447823 h 4300417"/>
                <a:gd name="connsiteX15" fmla="*/ 0 w 935885"/>
                <a:gd name="connsiteY15" fmla="*/ 3291839 h 4300417"/>
                <a:gd name="connsiteX16" fmla="*/ 0 w 935885"/>
                <a:gd name="connsiteY16" fmla="*/ 2896987 h 4300417"/>
                <a:gd name="connsiteX17" fmla="*/ 0 w 935885"/>
                <a:gd name="connsiteY17" fmla="*/ 2070734 h 4300417"/>
                <a:gd name="connsiteX18" fmla="*/ 0 w 935885"/>
                <a:gd name="connsiteY18" fmla="*/ 2070734 h 4300417"/>
                <a:gd name="connsiteX0" fmla="*/ 0 w 935885"/>
                <a:gd name="connsiteY0" fmla="*/ 1927925 h 4157608"/>
                <a:gd name="connsiteX1" fmla="*/ 155984 w 935885"/>
                <a:gd name="connsiteY1" fmla="*/ 0 h 4157608"/>
                <a:gd name="connsiteX2" fmla="*/ 155981 w 935885"/>
                <a:gd name="connsiteY2" fmla="*/ 0 h 4157608"/>
                <a:gd name="connsiteX3" fmla="*/ 155981 w 935885"/>
                <a:gd name="connsiteY3" fmla="*/ 0 h 4157608"/>
                <a:gd name="connsiteX4" fmla="*/ 779901 w 935885"/>
                <a:gd name="connsiteY4" fmla="*/ 0 h 4157608"/>
                <a:gd name="connsiteX5" fmla="*/ 935885 w 935885"/>
                <a:gd name="connsiteY5" fmla="*/ 1927925 h 4157608"/>
                <a:gd name="connsiteX6" fmla="*/ 935885 w 935885"/>
                <a:gd name="connsiteY6" fmla="*/ 1927925 h 4157608"/>
                <a:gd name="connsiteX7" fmla="*/ 935885 w 935885"/>
                <a:gd name="connsiteY7" fmla="*/ 2754178 h 4157608"/>
                <a:gd name="connsiteX8" fmla="*/ 935885 w 935885"/>
                <a:gd name="connsiteY8" fmla="*/ 3149030 h 4157608"/>
                <a:gd name="connsiteX9" fmla="*/ 779901 w 935885"/>
                <a:gd name="connsiteY9" fmla="*/ 3305014 h 4157608"/>
                <a:gd name="connsiteX10" fmla="*/ 389952 w 935885"/>
                <a:gd name="connsiteY10" fmla="*/ 3305014 h 4157608"/>
                <a:gd name="connsiteX11" fmla="*/ 352258 w 935885"/>
                <a:gd name="connsiteY11" fmla="*/ 4157608 h 4157608"/>
                <a:gd name="connsiteX12" fmla="*/ 155981 w 935885"/>
                <a:gd name="connsiteY12" fmla="*/ 3305014 h 4157608"/>
                <a:gd name="connsiteX13" fmla="*/ 155984 w 935885"/>
                <a:gd name="connsiteY13" fmla="*/ 3305014 h 4157608"/>
                <a:gd name="connsiteX14" fmla="*/ 0 w 935885"/>
                <a:gd name="connsiteY14" fmla="*/ 3149030 h 4157608"/>
                <a:gd name="connsiteX15" fmla="*/ 0 w 935885"/>
                <a:gd name="connsiteY15" fmla="*/ 2754178 h 4157608"/>
                <a:gd name="connsiteX16" fmla="*/ 0 w 935885"/>
                <a:gd name="connsiteY16" fmla="*/ 1927925 h 4157608"/>
                <a:gd name="connsiteX17" fmla="*/ 0 w 935885"/>
                <a:gd name="connsiteY17" fmla="*/ 1927925 h 4157608"/>
                <a:gd name="connsiteX0" fmla="*/ 0 w 935885"/>
                <a:gd name="connsiteY0" fmla="*/ 2128340 h 4358023"/>
                <a:gd name="connsiteX1" fmla="*/ 155984 w 935885"/>
                <a:gd name="connsiteY1" fmla="*/ 200415 h 4358023"/>
                <a:gd name="connsiteX2" fmla="*/ 155981 w 935885"/>
                <a:gd name="connsiteY2" fmla="*/ 200415 h 4358023"/>
                <a:gd name="connsiteX3" fmla="*/ 260759 w 935885"/>
                <a:gd name="connsiteY3" fmla="*/ 19437 h 4358023"/>
                <a:gd name="connsiteX4" fmla="*/ 779901 w 935885"/>
                <a:gd name="connsiteY4" fmla="*/ 200415 h 4358023"/>
                <a:gd name="connsiteX5" fmla="*/ 935885 w 935885"/>
                <a:gd name="connsiteY5" fmla="*/ 2128340 h 4358023"/>
                <a:gd name="connsiteX6" fmla="*/ 935885 w 935885"/>
                <a:gd name="connsiteY6" fmla="*/ 2128340 h 4358023"/>
                <a:gd name="connsiteX7" fmla="*/ 935885 w 935885"/>
                <a:gd name="connsiteY7" fmla="*/ 2954593 h 4358023"/>
                <a:gd name="connsiteX8" fmla="*/ 935885 w 935885"/>
                <a:gd name="connsiteY8" fmla="*/ 3349445 h 4358023"/>
                <a:gd name="connsiteX9" fmla="*/ 779901 w 935885"/>
                <a:gd name="connsiteY9" fmla="*/ 3505429 h 4358023"/>
                <a:gd name="connsiteX10" fmla="*/ 389952 w 935885"/>
                <a:gd name="connsiteY10" fmla="*/ 3505429 h 4358023"/>
                <a:gd name="connsiteX11" fmla="*/ 352258 w 935885"/>
                <a:gd name="connsiteY11" fmla="*/ 4358023 h 4358023"/>
                <a:gd name="connsiteX12" fmla="*/ 155981 w 935885"/>
                <a:gd name="connsiteY12" fmla="*/ 3505429 h 4358023"/>
                <a:gd name="connsiteX13" fmla="*/ 155984 w 935885"/>
                <a:gd name="connsiteY13" fmla="*/ 3505429 h 4358023"/>
                <a:gd name="connsiteX14" fmla="*/ 0 w 935885"/>
                <a:gd name="connsiteY14" fmla="*/ 3349445 h 4358023"/>
                <a:gd name="connsiteX15" fmla="*/ 0 w 935885"/>
                <a:gd name="connsiteY15" fmla="*/ 2954593 h 4358023"/>
                <a:gd name="connsiteX16" fmla="*/ 0 w 935885"/>
                <a:gd name="connsiteY16" fmla="*/ 2128340 h 4358023"/>
                <a:gd name="connsiteX17" fmla="*/ 0 w 935885"/>
                <a:gd name="connsiteY17" fmla="*/ 2128340 h 4358023"/>
                <a:gd name="connsiteX0" fmla="*/ 0 w 935885"/>
                <a:gd name="connsiteY0" fmla="*/ 2308928 h 4538611"/>
                <a:gd name="connsiteX1" fmla="*/ 155984 w 935885"/>
                <a:gd name="connsiteY1" fmla="*/ 381003 h 4538611"/>
                <a:gd name="connsiteX2" fmla="*/ 155981 w 935885"/>
                <a:gd name="connsiteY2" fmla="*/ 381003 h 4538611"/>
                <a:gd name="connsiteX3" fmla="*/ 165509 w 935885"/>
                <a:gd name="connsiteY3" fmla="*/ 0 h 4538611"/>
                <a:gd name="connsiteX4" fmla="*/ 779901 w 935885"/>
                <a:gd name="connsiteY4" fmla="*/ 381003 h 4538611"/>
                <a:gd name="connsiteX5" fmla="*/ 935885 w 935885"/>
                <a:gd name="connsiteY5" fmla="*/ 2308928 h 4538611"/>
                <a:gd name="connsiteX6" fmla="*/ 935885 w 935885"/>
                <a:gd name="connsiteY6" fmla="*/ 2308928 h 4538611"/>
                <a:gd name="connsiteX7" fmla="*/ 935885 w 935885"/>
                <a:gd name="connsiteY7" fmla="*/ 3135181 h 4538611"/>
                <a:gd name="connsiteX8" fmla="*/ 935885 w 935885"/>
                <a:gd name="connsiteY8" fmla="*/ 3530033 h 4538611"/>
                <a:gd name="connsiteX9" fmla="*/ 779901 w 935885"/>
                <a:gd name="connsiteY9" fmla="*/ 3686017 h 4538611"/>
                <a:gd name="connsiteX10" fmla="*/ 389952 w 935885"/>
                <a:gd name="connsiteY10" fmla="*/ 3686017 h 4538611"/>
                <a:gd name="connsiteX11" fmla="*/ 352258 w 935885"/>
                <a:gd name="connsiteY11" fmla="*/ 4538611 h 4538611"/>
                <a:gd name="connsiteX12" fmla="*/ 155981 w 935885"/>
                <a:gd name="connsiteY12" fmla="*/ 3686017 h 4538611"/>
                <a:gd name="connsiteX13" fmla="*/ 155984 w 935885"/>
                <a:gd name="connsiteY13" fmla="*/ 3686017 h 4538611"/>
                <a:gd name="connsiteX14" fmla="*/ 0 w 935885"/>
                <a:gd name="connsiteY14" fmla="*/ 3530033 h 4538611"/>
                <a:gd name="connsiteX15" fmla="*/ 0 w 935885"/>
                <a:gd name="connsiteY15" fmla="*/ 3135181 h 4538611"/>
                <a:gd name="connsiteX16" fmla="*/ 0 w 935885"/>
                <a:gd name="connsiteY16" fmla="*/ 2308928 h 4538611"/>
                <a:gd name="connsiteX17" fmla="*/ 0 w 935885"/>
                <a:gd name="connsiteY17" fmla="*/ 2308928 h 4538611"/>
                <a:gd name="connsiteX0" fmla="*/ 0 w 935885"/>
                <a:gd name="connsiteY0" fmla="*/ 2308928 h 4538611"/>
                <a:gd name="connsiteX1" fmla="*/ 155984 w 935885"/>
                <a:gd name="connsiteY1" fmla="*/ 381003 h 4538611"/>
                <a:gd name="connsiteX2" fmla="*/ 165509 w 935885"/>
                <a:gd name="connsiteY2" fmla="*/ 0 h 4538611"/>
                <a:gd name="connsiteX3" fmla="*/ 779901 w 935885"/>
                <a:gd name="connsiteY3" fmla="*/ 381003 h 4538611"/>
                <a:gd name="connsiteX4" fmla="*/ 935885 w 935885"/>
                <a:gd name="connsiteY4" fmla="*/ 2308928 h 4538611"/>
                <a:gd name="connsiteX5" fmla="*/ 935885 w 935885"/>
                <a:gd name="connsiteY5" fmla="*/ 2308928 h 4538611"/>
                <a:gd name="connsiteX6" fmla="*/ 935885 w 935885"/>
                <a:gd name="connsiteY6" fmla="*/ 3135181 h 4538611"/>
                <a:gd name="connsiteX7" fmla="*/ 935885 w 935885"/>
                <a:gd name="connsiteY7" fmla="*/ 3530033 h 4538611"/>
                <a:gd name="connsiteX8" fmla="*/ 779901 w 935885"/>
                <a:gd name="connsiteY8" fmla="*/ 3686017 h 4538611"/>
                <a:gd name="connsiteX9" fmla="*/ 389952 w 935885"/>
                <a:gd name="connsiteY9" fmla="*/ 3686017 h 4538611"/>
                <a:gd name="connsiteX10" fmla="*/ 352258 w 935885"/>
                <a:gd name="connsiteY10" fmla="*/ 4538611 h 4538611"/>
                <a:gd name="connsiteX11" fmla="*/ 155981 w 935885"/>
                <a:gd name="connsiteY11" fmla="*/ 3686017 h 4538611"/>
                <a:gd name="connsiteX12" fmla="*/ 155984 w 935885"/>
                <a:gd name="connsiteY12" fmla="*/ 3686017 h 4538611"/>
                <a:gd name="connsiteX13" fmla="*/ 0 w 935885"/>
                <a:gd name="connsiteY13" fmla="*/ 3530033 h 4538611"/>
                <a:gd name="connsiteX14" fmla="*/ 0 w 935885"/>
                <a:gd name="connsiteY14" fmla="*/ 3135181 h 4538611"/>
                <a:gd name="connsiteX15" fmla="*/ 0 w 935885"/>
                <a:gd name="connsiteY15" fmla="*/ 2308928 h 4538611"/>
                <a:gd name="connsiteX16" fmla="*/ 0 w 935885"/>
                <a:gd name="connsiteY16" fmla="*/ 2308928 h 4538611"/>
                <a:gd name="connsiteX0" fmla="*/ 15466 w 951351"/>
                <a:gd name="connsiteY0" fmla="*/ 2309139 h 4538822"/>
                <a:gd name="connsiteX1" fmla="*/ 0 w 951351"/>
                <a:gd name="connsiteY1" fmla="*/ 390739 h 4538822"/>
                <a:gd name="connsiteX2" fmla="*/ 180975 w 951351"/>
                <a:gd name="connsiteY2" fmla="*/ 211 h 4538822"/>
                <a:gd name="connsiteX3" fmla="*/ 795367 w 951351"/>
                <a:gd name="connsiteY3" fmla="*/ 381214 h 4538822"/>
                <a:gd name="connsiteX4" fmla="*/ 951351 w 951351"/>
                <a:gd name="connsiteY4" fmla="*/ 2309139 h 4538822"/>
                <a:gd name="connsiteX5" fmla="*/ 951351 w 951351"/>
                <a:gd name="connsiteY5" fmla="*/ 2309139 h 4538822"/>
                <a:gd name="connsiteX6" fmla="*/ 951351 w 951351"/>
                <a:gd name="connsiteY6" fmla="*/ 3135392 h 4538822"/>
                <a:gd name="connsiteX7" fmla="*/ 951351 w 951351"/>
                <a:gd name="connsiteY7" fmla="*/ 3530244 h 4538822"/>
                <a:gd name="connsiteX8" fmla="*/ 795367 w 951351"/>
                <a:gd name="connsiteY8" fmla="*/ 3686228 h 4538822"/>
                <a:gd name="connsiteX9" fmla="*/ 405418 w 951351"/>
                <a:gd name="connsiteY9" fmla="*/ 3686228 h 4538822"/>
                <a:gd name="connsiteX10" fmla="*/ 367724 w 951351"/>
                <a:gd name="connsiteY10" fmla="*/ 4538822 h 4538822"/>
                <a:gd name="connsiteX11" fmla="*/ 171447 w 951351"/>
                <a:gd name="connsiteY11" fmla="*/ 3686228 h 4538822"/>
                <a:gd name="connsiteX12" fmla="*/ 171450 w 951351"/>
                <a:gd name="connsiteY12" fmla="*/ 3686228 h 4538822"/>
                <a:gd name="connsiteX13" fmla="*/ 15466 w 951351"/>
                <a:gd name="connsiteY13" fmla="*/ 3530244 h 4538822"/>
                <a:gd name="connsiteX14" fmla="*/ 15466 w 951351"/>
                <a:gd name="connsiteY14" fmla="*/ 3135392 h 4538822"/>
                <a:gd name="connsiteX15" fmla="*/ 15466 w 951351"/>
                <a:gd name="connsiteY15" fmla="*/ 2309139 h 4538822"/>
                <a:gd name="connsiteX16" fmla="*/ 15466 w 951351"/>
                <a:gd name="connsiteY16" fmla="*/ 2309139 h 4538822"/>
                <a:gd name="connsiteX0" fmla="*/ 0 w 935885"/>
                <a:gd name="connsiteY0" fmla="*/ 2309139 h 4538822"/>
                <a:gd name="connsiteX1" fmla="*/ 165509 w 935885"/>
                <a:gd name="connsiteY1" fmla="*/ 211 h 4538822"/>
                <a:gd name="connsiteX2" fmla="*/ 779901 w 935885"/>
                <a:gd name="connsiteY2" fmla="*/ 381214 h 4538822"/>
                <a:gd name="connsiteX3" fmla="*/ 935885 w 935885"/>
                <a:gd name="connsiteY3" fmla="*/ 2309139 h 4538822"/>
                <a:gd name="connsiteX4" fmla="*/ 935885 w 935885"/>
                <a:gd name="connsiteY4" fmla="*/ 2309139 h 4538822"/>
                <a:gd name="connsiteX5" fmla="*/ 935885 w 935885"/>
                <a:gd name="connsiteY5" fmla="*/ 3135392 h 4538822"/>
                <a:gd name="connsiteX6" fmla="*/ 935885 w 935885"/>
                <a:gd name="connsiteY6" fmla="*/ 3530244 h 4538822"/>
                <a:gd name="connsiteX7" fmla="*/ 779901 w 935885"/>
                <a:gd name="connsiteY7" fmla="*/ 3686228 h 4538822"/>
                <a:gd name="connsiteX8" fmla="*/ 389952 w 935885"/>
                <a:gd name="connsiteY8" fmla="*/ 3686228 h 4538822"/>
                <a:gd name="connsiteX9" fmla="*/ 352258 w 935885"/>
                <a:gd name="connsiteY9" fmla="*/ 4538822 h 4538822"/>
                <a:gd name="connsiteX10" fmla="*/ 155981 w 935885"/>
                <a:gd name="connsiteY10" fmla="*/ 3686228 h 4538822"/>
                <a:gd name="connsiteX11" fmla="*/ 155984 w 935885"/>
                <a:gd name="connsiteY11" fmla="*/ 3686228 h 4538822"/>
                <a:gd name="connsiteX12" fmla="*/ 0 w 935885"/>
                <a:gd name="connsiteY12" fmla="*/ 3530244 h 4538822"/>
                <a:gd name="connsiteX13" fmla="*/ 0 w 935885"/>
                <a:gd name="connsiteY13" fmla="*/ 3135392 h 4538822"/>
                <a:gd name="connsiteX14" fmla="*/ 0 w 935885"/>
                <a:gd name="connsiteY14" fmla="*/ 2309139 h 4538822"/>
                <a:gd name="connsiteX15" fmla="*/ 0 w 935885"/>
                <a:gd name="connsiteY15" fmla="*/ 2309139 h 4538822"/>
                <a:gd name="connsiteX0" fmla="*/ 0 w 935885"/>
                <a:gd name="connsiteY0" fmla="*/ 2022971 h 4252654"/>
                <a:gd name="connsiteX1" fmla="*/ 194087 w 935885"/>
                <a:gd name="connsiteY1" fmla="*/ 276019 h 4252654"/>
                <a:gd name="connsiteX2" fmla="*/ 779901 w 935885"/>
                <a:gd name="connsiteY2" fmla="*/ 95046 h 4252654"/>
                <a:gd name="connsiteX3" fmla="*/ 935885 w 935885"/>
                <a:gd name="connsiteY3" fmla="*/ 2022971 h 4252654"/>
                <a:gd name="connsiteX4" fmla="*/ 935885 w 935885"/>
                <a:gd name="connsiteY4" fmla="*/ 2022971 h 4252654"/>
                <a:gd name="connsiteX5" fmla="*/ 935885 w 935885"/>
                <a:gd name="connsiteY5" fmla="*/ 2849224 h 4252654"/>
                <a:gd name="connsiteX6" fmla="*/ 935885 w 935885"/>
                <a:gd name="connsiteY6" fmla="*/ 3244076 h 4252654"/>
                <a:gd name="connsiteX7" fmla="*/ 779901 w 935885"/>
                <a:gd name="connsiteY7" fmla="*/ 3400060 h 4252654"/>
                <a:gd name="connsiteX8" fmla="*/ 389952 w 935885"/>
                <a:gd name="connsiteY8" fmla="*/ 3400060 h 4252654"/>
                <a:gd name="connsiteX9" fmla="*/ 352258 w 935885"/>
                <a:gd name="connsiteY9" fmla="*/ 4252654 h 4252654"/>
                <a:gd name="connsiteX10" fmla="*/ 155981 w 935885"/>
                <a:gd name="connsiteY10" fmla="*/ 3400060 h 4252654"/>
                <a:gd name="connsiteX11" fmla="*/ 155984 w 935885"/>
                <a:gd name="connsiteY11" fmla="*/ 3400060 h 4252654"/>
                <a:gd name="connsiteX12" fmla="*/ 0 w 935885"/>
                <a:gd name="connsiteY12" fmla="*/ 3244076 h 4252654"/>
                <a:gd name="connsiteX13" fmla="*/ 0 w 935885"/>
                <a:gd name="connsiteY13" fmla="*/ 2849224 h 4252654"/>
                <a:gd name="connsiteX14" fmla="*/ 0 w 935885"/>
                <a:gd name="connsiteY14" fmla="*/ 2022971 h 4252654"/>
                <a:gd name="connsiteX15" fmla="*/ 0 w 935885"/>
                <a:gd name="connsiteY15" fmla="*/ 2022971 h 4252654"/>
                <a:gd name="connsiteX0" fmla="*/ 0 w 935885"/>
                <a:gd name="connsiteY0" fmla="*/ 2083348 h 4313031"/>
                <a:gd name="connsiteX1" fmla="*/ 194087 w 935885"/>
                <a:gd name="connsiteY1" fmla="*/ 336396 h 4313031"/>
                <a:gd name="connsiteX2" fmla="*/ 779901 w 935885"/>
                <a:gd name="connsiteY2" fmla="*/ 155423 h 4313031"/>
                <a:gd name="connsiteX3" fmla="*/ 935885 w 935885"/>
                <a:gd name="connsiteY3" fmla="*/ 2083348 h 4313031"/>
                <a:gd name="connsiteX4" fmla="*/ 935885 w 935885"/>
                <a:gd name="connsiteY4" fmla="*/ 2083348 h 4313031"/>
                <a:gd name="connsiteX5" fmla="*/ 935885 w 935885"/>
                <a:gd name="connsiteY5" fmla="*/ 2909601 h 4313031"/>
                <a:gd name="connsiteX6" fmla="*/ 935885 w 935885"/>
                <a:gd name="connsiteY6" fmla="*/ 3304453 h 4313031"/>
                <a:gd name="connsiteX7" fmla="*/ 779901 w 935885"/>
                <a:gd name="connsiteY7" fmla="*/ 3460437 h 4313031"/>
                <a:gd name="connsiteX8" fmla="*/ 389952 w 935885"/>
                <a:gd name="connsiteY8" fmla="*/ 3460437 h 4313031"/>
                <a:gd name="connsiteX9" fmla="*/ 352258 w 935885"/>
                <a:gd name="connsiteY9" fmla="*/ 4313031 h 4313031"/>
                <a:gd name="connsiteX10" fmla="*/ 155981 w 935885"/>
                <a:gd name="connsiteY10" fmla="*/ 3460437 h 4313031"/>
                <a:gd name="connsiteX11" fmla="*/ 155984 w 935885"/>
                <a:gd name="connsiteY11" fmla="*/ 3460437 h 4313031"/>
                <a:gd name="connsiteX12" fmla="*/ 0 w 935885"/>
                <a:gd name="connsiteY12" fmla="*/ 3304453 h 4313031"/>
                <a:gd name="connsiteX13" fmla="*/ 0 w 935885"/>
                <a:gd name="connsiteY13" fmla="*/ 2909601 h 4313031"/>
                <a:gd name="connsiteX14" fmla="*/ 0 w 935885"/>
                <a:gd name="connsiteY14" fmla="*/ 2083348 h 4313031"/>
                <a:gd name="connsiteX15" fmla="*/ 0 w 935885"/>
                <a:gd name="connsiteY15" fmla="*/ 2083348 h 4313031"/>
                <a:gd name="connsiteX0" fmla="*/ 0 w 935885"/>
                <a:gd name="connsiteY0" fmla="*/ 2042265 h 4271948"/>
                <a:gd name="connsiteX1" fmla="*/ 194087 w 935885"/>
                <a:gd name="connsiteY1" fmla="*/ 295313 h 4271948"/>
                <a:gd name="connsiteX2" fmla="*/ 779901 w 935885"/>
                <a:gd name="connsiteY2" fmla="*/ 114340 h 4271948"/>
                <a:gd name="connsiteX3" fmla="*/ 935885 w 935885"/>
                <a:gd name="connsiteY3" fmla="*/ 2042265 h 4271948"/>
                <a:gd name="connsiteX4" fmla="*/ 935885 w 935885"/>
                <a:gd name="connsiteY4" fmla="*/ 2042265 h 4271948"/>
                <a:gd name="connsiteX5" fmla="*/ 935885 w 935885"/>
                <a:gd name="connsiteY5" fmla="*/ 2868518 h 4271948"/>
                <a:gd name="connsiteX6" fmla="*/ 935885 w 935885"/>
                <a:gd name="connsiteY6" fmla="*/ 3263370 h 4271948"/>
                <a:gd name="connsiteX7" fmla="*/ 779901 w 935885"/>
                <a:gd name="connsiteY7" fmla="*/ 3419354 h 4271948"/>
                <a:gd name="connsiteX8" fmla="*/ 389952 w 935885"/>
                <a:gd name="connsiteY8" fmla="*/ 3419354 h 4271948"/>
                <a:gd name="connsiteX9" fmla="*/ 352258 w 935885"/>
                <a:gd name="connsiteY9" fmla="*/ 4271948 h 4271948"/>
                <a:gd name="connsiteX10" fmla="*/ 155981 w 935885"/>
                <a:gd name="connsiteY10" fmla="*/ 3419354 h 4271948"/>
                <a:gd name="connsiteX11" fmla="*/ 155984 w 935885"/>
                <a:gd name="connsiteY11" fmla="*/ 3419354 h 4271948"/>
                <a:gd name="connsiteX12" fmla="*/ 0 w 935885"/>
                <a:gd name="connsiteY12" fmla="*/ 3263370 h 4271948"/>
                <a:gd name="connsiteX13" fmla="*/ 0 w 935885"/>
                <a:gd name="connsiteY13" fmla="*/ 2868518 h 4271948"/>
                <a:gd name="connsiteX14" fmla="*/ 0 w 935885"/>
                <a:gd name="connsiteY14" fmla="*/ 2042265 h 4271948"/>
                <a:gd name="connsiteX15" fmla="*/ 0 w 935885"/>
                <a:gd name="connsiteY15" fmla="*/ 2042265 h 4271948"/>
                <a:gd name="connsiteX0" fmla="*/ 0 w 935885"/>
                <a:gd name="connsiteY0" fmla="*/ 2029947 h 4259630"/>
                <a:gd name="connsiteX1" fmla="*/ 194087 w 935885"/>
                <a:gd name="connsiteY1" fmla="*/ 282995 h 4259630"/>
                <a:gd name="connsiteX2" fmla="*/ 827529 w 935885"/>
                <a:gd name="connsiteY2" fmla="*/ 178220 h 4259630"/>
                <a:gd name="connsiteX3" fmla="*/ 935885 w 935885"/>
                <a:gd name="connsiteY3" fmla="*/ 2029947 h 4259630"/>
                <a:gd name="connsiteX4" fmla="*/ 935885 w 935885"/>
                <a:gd name="connsiteY4" fmla="*/ 2029947 h 4259630"/>
                <a:gd name="connsiteX5" fmla="*/ 935885 w 935885"/>
                <a:gd name="connsiteY5" fmla="*/ 2856200 h 4259630"/>
                <a:gd name="connsiteX6" fmla="*/ 935885 w 935885"/>
                <a:gd name="connsiteY6" fmla="*/ 3251052 h 4259630"/>
                <a:gd name="connsiteX7" fmla="*/ 779901 w 935885"/>
                <a:gd name="connsiteY7" fmla="*/ 3407036 h 4259630"/>
                <a:gd name="connsiteX8" fmla="*/ 389952 w 935885"/>
                <a:gd name="connsiteY8" fmla="*/ 3407036 h 4259630"/>
                <a:gd name="connsiteX9" fmla="*/ 352258 w 935885"/>
                <a:gd name="connsiteY9" fmla="*/ 4259630 h 4259630"/>
                <a:gd name="connsiteX10" fmla="*/ 155981 w 935885"/>
                <a:gd name="connsiteY10" fmla="*/ 3407036 h 4259630"/>
                <a:gd name="connsiteX11" fmla="*/ 155984 w 935885"/>
                <a:gd name="connsiteY11" fmla="*/ 3407036 h 4259630"/>
                <a:gd name="connsiteX12" fmla="*/ 0 w 935885"/>
                <a:gd name="connsiteY12" fmla="*/ 3251052 h 4259630"/>
                <a:gd name="connsiteX13" fmla="*/ 0 w 935885"/>
                <a:gd name="connsiteY13" fmla="*/ 2856200 h 4259630"/>
                <a:gd name="connsiteX14" fmla="*/ 0 w 935885"/>
                <a:gd name="connsiteY14" fmla="*/ 2029947 h 4259630"/>
                <a:gd name="connsiteX15" fmla="*/ 0 w 935885"/>
                <a:gd name="connsiteY15" fmla="*/ 2029947 h 4259630"/>
                <a:gd name="connsiteX0" fmla="*/ 0 w 1002160"/>
                <a:gd name="connsiteY0" fmla="*/ 1913502 h 4143185"/>
                <a:gd name="connsiteX1" fmla="*/ 194087 w 1002160"/>
                <a:gd name="connsiteY1" fmla="*/ 166550 h 4143185"/>
                <a:gd name="connsiteX2" fmla="*/ 827529 w 1002160"/>
                <a:gd name="connsiteY2" fmla="*/ 61775 h 4143185"/>
                <a:gd name="connsiteX3" fmla="*/ 935885 w 1002160"/>
                <a:gd name="connsiteY3" fmla="*/ 1913502 h 4143185"/>
                <a:gd name="connsiteX4" fmla="*/ 935885 w 1002160"/>
                <a:gd name="connsiteY4" fmla="*/ 1913502 h 4143185"/>
                <a:gd name="connsiteX5" fmla="*/ 935885 w 1002160"/>
                <a:gd name="connsiteY5" fmla="*/ 2739755 h 4143185"/>
                <a:gd name="connsiteX6" fmla="*/ 935885 w 1002160"/>
                <a:gd name="connsiteY6" fmla="*/ 3134607 h 4143185"/>
                <a:gd name="connsiteX7" fmla="*/ 779901 w 1002160"/>
                <a:gd name="connsiteY7" fmla="*/ 3290591 h 4143185"/>
                <a:gd name="connsiteX8" fmla="*/ 389952 w 1002160"/>
                <a:gd name="connsiteY8" fmla="*/ 3290591 h 4143185"/>
                <a:gd name="connsiteX9" fmla="*/ 352258 w 1002160"/>
                <a:gd name="connsiteY9" fmla="*/ 4143185 h 4143185"/>
                <a:gd name="connsiteX10" fmla="*/ 155981 w 1002160"/>
                <a:gd name="connsiteY10" fmla="*/ 3290591 h 4143185"/>
                <a:gd name="connsiteX11" fmla="*/ 155984 w 1002160"/>
                <a:gd name="connsiteY11" fmla="*/ 3290591 h 4143185"/>
                <a:gd name="connsiteX12" fmla="*/ 0 w 1002160"/>
                <a:gd name="connsiteY12" fmla="*/ 3134607 h 4143185"/>
                <a:gd name="connsiteX13" fmla="*/ 0 w 1002160"/>
                <a:gd name="connsiteY13" fmla="*/ 2739755 h 4143185"/>
                <a:gd name="connsiteX14" fmla="*/ 0 w 1002160"/>
                <a:gd name="connsiteY14" fmla="*/ 1913502 h 4143185"/>
                <a:gd name="connsiteX15" fmla="*/ 0 w 1002160"/>
                <a:gd name="connsiteY15" fmla="*/ 1913502 h 4143185"/>
                <a:gd name="connsiteX0" fmla="*/ 0 w 1002160"/>
                <a:gd name="connsiteY0" fmla="*/ 1860213 h 4089896"/>
                <a:gd name="connsiteX1" fmla="*/ 194087 w 1002160"/>
                <a:gd name="connsiteY1" fmla="*/ 113261 h 4089896"/>
                <a:gd name="connsiteX2" fmla="*/ 827529 w 1002160"/>
                <a:gd name="connsiteY2" fmla="*/ 8486 h 4089896"/>
                <a:gd name="connsiteX3" fmla="*/ 935885 w 1002160"/>
                <a:gd name="connsiteY3" fmla="*/ 1860213 h 4089896"/>
                <a:gd name="connsiteX4" fmla="*/ 935885 w 1002160"/>
                <a:gd name="connsiteY4" fmla="*/ 1860213 h 4089896"/>
                <a:gd name="connsiteX5" fmla="*/ 935885 w 1002160"/>
                <a:gd name="connsiteY5" fmla="*/ 2686466 h 4089896"/>
                <a:gd name="connsiteX6" fmla="*/ 935885 w 1002160"/>
                <a:gd name="connsiteY6" fmla="*/ 3081318 h 4089896"/>
                <a:gd name="connsiteX7" fmla="*/ 779901 w 1002160"/>
                <a:gd name="connsiteY7" fmla="*/ 3237302 h 4089896"/>
                <a:gd name="connsiteX8" fmla="*/ 389952 w 1002160"/>
                <a:gd name="connsiteY8" fmla="*/ 3237302 h 4089896"/>
                <a:gd name="connsiteX9" fmla="*/ 352258 w 1002160"/>
                <a:gd name="connsiteY9" fmla="*/ 4089896 h 4089896"/>
                <a:gd name="connsiteX10" fmla="*/ 155981 w 1002160"/>
                <a:gd name="connsiteY10" fmla="*/ 3237302 h 4089896"/>
                <a:gd name="connsiteX11" fmla="*/ 155984 w 1002160"/>
                <a:gd name="connsiteY11" fmla="*/ 3237302 h 4089896"/>
                <a:gd name="connsiteX12" fmla="*/ 0 w 1002160"/>
                <a:gd name="connsiteY12" fmla="*/ 3081318 h 4089896"/>
                <a:gd name="connsiteX13" fmla="*/ 0 w 1002160"/>
                <a:gd name="connsiteY13" fmla="*/ 2686466 h 4089896"/>
                <a:gd name="connsiteX14" fmla="*/ 0 w 1002160"/>
                <a:gd name="connsiteY14" fmla="*/ 1860213 h 4089896"/>
                <a:gd name="connsiteX15" fmla="*/ 0 w 1002160"/>
                <a:gd name="connsiteY15" fmla="*/ 1860213 h 4089896"/>
                <a:gd name="connsiteX0" fmla="*/ 0 w 935885"/>
                <a:gd name="connsiteY0" fmla="*/ 1993243 h 4222926"/>
                <a:gd name="connsiteX1" fmla="*/ 155987 w 935885"/>
                <a:gd name="connsiteY1" fmla="*/ 246291 h 4222926"/>
                <a:gd name="connsiteX2" fmla="*/ 827529 w 935885"/>
                <a:gd name="connsiteY2" fmla="*/ 141516 h 4222926"/>
                <a:gd name="connsiteX3" fmla="*/ 935885 w 935885"/>
                <a:gd name="connsiteY3" fmla="*/ 1993243 h 4222926"/>
                <a:gd name="connsiteX4" fmla="*/ 935885 w 935885"/>
                <a:gd name="connsiteY4" fmla="*/ 1993243 h 4222926"/>
                <a:gd name="connsiteX5" fmla="*/ 935885 w 935885"/>
                <a:gd name="connsiteY5" fmla="*/ 2819496 h 4222926"/>
                <a:gd name="connsiteX6" fmla="*/ 935885 w 935885"/>
                <a:gd name="connsiteY6" fmla="*/ 3214348 h 4222926"/>
                <a:gd name="connsiteX7" fmla="*/ 779901 w 935885"/>
                <a:gd name="connsiteY7" fmla="*/ 3370332 h 4222926"/>
                <a:gd name="connsiteX8" fmla="*/ 389952 w 935885"/>
                <a:gd name="connsiteY8" fmla="*/ 3370332 h 4222926"/>
                <a:gd name="connsiteX9" fmla="*/ 352258 w 935885"/>
                <a:gd name="connsiteY9" fmla="*/ 4222926 h 4222926"/>
                <a:gd name="connsiteX10" fmla="*/ 155981 w 935885"/>
                <a:gd name="connsiteY10" fmla="*/ 3370332 h 4222926"/>
                <a:gd name="connsiteX11" fmla="*/ 155984 w 935885"/>
                <a:gd name="connsiteY11" fmla="*/ 3370332 h 4222926"/>
                <a:gd name="connsiteX12" fmla="*/ 0 w 935885"/>
                <a:gd name="connsiteY12" fmla="*/ 3214348 h 4222926"/>
                <a:gd name="connsiteX13" fmla="*/ 0 w 935885"/>
                <a:gd name="connsiteY13" fmla="*/ 2819496 h 4222926"/>
                <a:gd name="connsiteX14" fmla="*/ 0 w 935885"/>
                <a:gd name="connsiteY14" fmla="*/ 1993243 h 4222926"/>
                <a:gd name="connsiteX15" fmla="*/ 0 w 935885"/>
                <a:gd name="connsiteY15" fmla="*/ 1993243 h 4222926"/>
                <a:gd name="connsiteX0" fmla="*/ 0 w 935885"/>
                <a:gd name="connsiteY0" fmla="*/ 1987530 h 4217213"/>
                <a:gd name="connsiteX1" fmla="*/ 155987 w 935885"/>
                <a:gd name="connsiteY1" fmla="*/ 240578 h 4217213"/>
                <a:gd name="connsiteX2" fmla="*/ 827532 w 935885"/>
                <a:gd name="connsiteY2" fmla="*/ 202476 h 4217213"/>
                <a:gd name="connsiteX3" fmla="*/ 935885 w 935885"/>
                <a:gd name="connsiteY3" fmla="*/ 1987530 h 4217213"/>
                <a:gd name="connsiteX4" fmla="*/ 935885 w 935885"/>
                <a:gd name="connsiteY4" fmla="*/ 1987530 h 4217213"/>
                <a:gd name="connsiteX5" fmla="*/ 935885 w 935885"/>
                <a:gd name="connsiteY5" fmla="*/ 2813783 h 4217213"/>
                <a:gd name="connsiteX6" fmla="*/ 935885 w 935885"/>
                <a:gd name="connsiteY6" fmla="*/ 3208635 h 4217213"/>
                <a:gd name="connsiteX7" fmla="*/ 779901 w 935885"/>
                <a:gd name="connsiteY7" fmla="*/ 3364619 h 4217213"/>
                <a:gd name="connsiteX8" fmla="*/ 389952 w 935885"/>
                <a:gd name="connsiteY8" fmla="*/ 3364619 h 4217213"/>
                <a:gd name="connsiteX9" fmla="*/ 352258 w 935885"/>
                <a:gd name="connsiteY9" fmla="*/ 4217213 h 4217213"/>
                <a:gd name="connsiteX10" fmla="*/ 155981 w 935885"/>
                <a:gd name="connsiteY10" fmla="*/ 3364619 h 4217213"/>
                <a:gd name="connsiteX11" fmla="*/ 155984 w 935885"/>
                <a:gd name="connsiteY11" fmla="*/ 3364619 h 4217213"/>
                <a:gd name="connsiteX12" fmla="*/ 0 w 935885"/>
                <a:gd name="connsiteY12" fmla="*/ 3208635 h 4217213"/>
                <a:gd name="connsiteX13" fmla="*/ 0 w 935885"/>
                <a:gd name="connsiteY13" fmla="*/ 2813783 h 4217213"/>
                <a:gd name="connsiteX14" fmla="*/ 0 w 935885"/>
                <a:gd name="connsiteY14" fmla="*/ 1987530 h 4217213"/>
                <a:gd name="connsiteX15" fmla="*/ 0 w 935885"/>
                <a:gd name="connsiteY15" fmla="*/ 1987530 h 4217213"/>
                <a:gd name="connsiteX0" fmla="*/ 0 w 945725"/>
                <a:gd name="connsiteY0" fmla="*/ 1918548 h 4148231"/>
                <a:gd name="connsiteX1" fmla="*/ 155987 w 945725"/>
                <a:gd name="connsiteY1" fmla="*/ 171596 h 4148231"/>
                <a:gd name="connsiteX2" fmla="*/ 827532 w 945725"/>
                <a:gd name="connsiteY2" fmla="*/ 133494 h 4148231"/>
                <a:gd name="connsiteX3" fmla="*/ 935885 w 945725"/>
                <a:gd name="connsiteY3" fmla="*/ 1918548 h 4148231"/>
                <a:gd name="connsiteX4" fmla="*/ 935885 w 945725"/>
                <a:gd name="connsiteY4" fmla="*/ 1918548 h 4148231"/>
                <a:gd name="connsiteX5" fmla="*/ 935885 w 945725"/>
                <a:gd name="connsiteY5" fmla="*/ 2744801 h 4148231"/>
                <a:gd name="connsiteX6" fmla="*/ 935885 w 945725"/>
                <a:gd name="connsiteY6" fmla="*/ 3139653 h 4148231"/>
                <a:gd name="connsiteX7" fmla="*/ 779901 w 945725"/>
                <a:gd name="connsiteY7" fmla="*/ 3295637 h 4148231"/>
                <a:gd name="connsiteX8" fmla="*/ 389952 w 945725"/>
                <a:gd name="connsiteY8" fmla="*/ 3295637 h 4148231"/>
                <a:gd name="connsiteX9" fmla="*/ 352258 w 945725"/>
                <a:gd name="connsiteY9" fmla="*/ 4148231 h 4148231"/>
                <a:gd name="connsiteX10" fmla="*/ 155981 w 945725"/>
                <a:gd name="connsiteY10" fmla="*/ 3295637 h 4148231"/>
                <a:gd name="connsiteX11" fmla="*/ 155984 w 945725"/>
                <a:gd name="connsiteY11" fmla="*/ 3295637 h 4148231"/>
                <a:gd name="connsiteX12" fmla="*/ 0 w 945725"/>
                <a:gd name="connsiteY12" fmla="*/ 3139653 h 4148231"/>
                <a:gd name="connsiteX13" fmla="*/ 0 w 945725"/>
                <a:gd name="connsiteY13" fmla="*/ 2744801 h 4148231"/>
                <a:gd name="connsiteX14" fmla="*/ 0 w 945725"/>
                <a:gd name="connsiteY14" fmla="*/ 1918548 h 4148231"/>
                <a:gd name="connsiteX15" fmla="*/ 0 w 945725"/>
                <a:gd name="connsiteY15" fmla="*/ 1918548 h 4148231"/>
                <a:gd name="connsiteX0" fmla="*/ 0 w 945725"/>
                <a:gd name="connsiteY0" fmla="*/ 1887305 h 4116988"/>
                <a:gd name="connsiteX1" fmla="*/ 155987 w 945725"/>
                <a:gd name="connsiteY1" fmla="*/ 140353 h 4116988"/>
                <a:gd name="connsiteX2" fmla="*/ 827532 w 945725"/>
                <a:gd name="connsiteY2" fmla="*/ 102251 h 4116988"/>
                <a:gd name="connsiteX3" fmla="*/ 935885 w 945725"/>
                <a:gd name="connsiteY3" fmla="*/ 1887305 h 4116988"/>
                <a:gd name="connsiteX4" fmla="*/ 935885 w 945725"/>
                <a:gd name="connsiteY4" fmla="*/ 1887305 h 4116988"/>
                <a:gd name="connsiteX5" fmla="*/ 935885 w 945725"/>
                <a:gd name="connsiteY5" fmla="*/ 2713558 h 4116988"/>
                <a:gd name="connsiteX6" fmla="*/ 935885 w 945725"/>
                <a:gd name="connsiteY6" fmla="*/ 3108410 h 4116988"/>
                <a:gd name="connsiteX7" fmla="*/ 779901 w 945725"/>
                <a:gd name="connsiteY7" fmla="*/ 3264394 h 4116988"/>
                <a:gd name="connsiteX8" fmla="*/ 389952 w 945725"/>
                <a:gd name="connsiteY8" fmla="*/ 3264394 h 4116988"/>
                <a:gd name="connsiteX9" fmla="*/ 352258 w 945725"/>
                <a:gd name="connsiteY9" fmla="*/ 4116988 h 4116988"/>
                <a:gd name="connsiteX10" fmla="*/ 155981 w 945725"/>
                <a:gd name="connsiteY10" fmla="*/ 3264394 h 4116988"/>
                <a:gd name="connsiteX11" fmla="*/ 155984 w 945725"/>
                <a:gd name="connsiteY11" fmla="*/ 3264394 h 4116988"/>
                <a:gd name="connsiteX12" fmla="*/ 0 w 945725"/>
                <a:gd name="connsiteY12" fmla="*/ 3108410 h 4116988"/>
                <a:gd name="connsiteX13" fmla="*/ 0 w 945725"/>
                <a:gd name="connsiteY13" fmla="*/ 2713558 h 4116988"/>
                <a:gd name="connsiteX14" fmla="*/ 0 w 945725"/>
                <a:gd name="connsiteY14" fmla="*/ 1887305 h 4116988"/>
                <a:gd name="connsiteX15" fmla="*/ 0 w 945725"/>
                <a:gd name="connsiteY15" fmla="*/ 1887305 h 4116988"/>
                <a:gd name="connsiteX0" fmla="*/ 0 w 945725"/>
                <a:gd name="connsiteY0" fmla="*/ 1887305 h 4116988"/>
                <a:gd name="connsiteX1" fmla="*/ 155987 w 945725"/>
                <a:gd name="connsiteY1" fmla="*/ 140353 h 4116988"/>
                <a:gd name="connsiteX2" fmla="*/ 827532 w 945725"/>
                <a:gd name="connsiteY2" fmla="*/ 102251 h 4116988"/>
                <a:gd name="connsiteX3" fmla="*/ 935885 w 945725"/>
                <a:gd name="connsiteY3" fmla="*/ 1887305 h 4116988"/>
                <a:gd name="connsiteX4" fmla="*/ 935885 w 945725"/>
                <a:gd name="connsiteY4" fmla="*/ 1887305 h 4116988"/>
                <a:gd name="connsiteX5" fmla="*/ 935885 w 945725"/>
                <a:gd name="connsiteY5" fmla="*/ 2713558 h 4116988"/>
                <a:gd name="connsiteX6" fmla="*/ 935885 w 945725"/>
                <a:gd name="connsiteY6" fmla="*/ 3108410 h 4116988"/>
                <a:gd name="connsiteX7" fmla="*/ 779901 w 945725"/>
                <a:gd name="connsiteY7" fmla="*/ 3264394 h 4116988"/>
                <a:gd name="connsiteX8" fmla="*/ 389952 w 945725"/>
                <a:gd name="connsiteY8" fmla="*/ 3264394 h 4116988"/>
                <a:gd name="connsiteX9" fmla="*/ 352258 w 945725"/>
                <a:gd name="connsiteY9" fmla="*/ 4116988 h 4116988"/>
                <a:gd name="connsiteX10" fmla="*/ 155981 w 945725"/>
                <a:gd name="connsiteY10" fmla="*/ 3264394 h 4116988"/>
                <a:gd name="connsiteX11" fmla="*/ 155984 w 945725"/>
                <a:gd name="connsiteY11" fmla="*/ 3264394 h 4116988"/>
                <a:gd name="connsiteX12" fmla="*/ 0 w 945725"/>
                <a:gd name="connsiteY12" fmla="*/ 3108410 h 4116988"/>
                <a:gd name="connsiteX13" fmla="*/ 0 w 945725"/>
                <a:gd name="connsiteY13" fmla="*/ 2713558 h 4116988"/>
                <a:gd name="connsiteX14" fmla="*/ 0 w 945725"/>
                <a:gd name="connsiteY14" fmla="*/ 1887305 h 4116988"/>
                <a:gd name="connsiteX15" fmla="*/ 0 w 945725"/>
                <a:gd name="connsiteY15" fmla="*/ 1887305 h 4116988"/>
                <a:gd name="connsiteX0" fmla="*/ 0 w 945725"/>
                <a:gd name="connsiteY0" fmla="*/ 1887305 h 4116988"/>
                <a:gd name="connsiteX1" fmla="*/ 155987 w 945725"/>
                <a:gd name="connsiteY1" fmla="*/ 140353 h 4116988"/>
                <a:gd name="connsiteX2" fmla="*/ 827532 w 945725"/>
                <a:gd name="connsiteY2" fmla="*/ 102251 h 4116988"/>
                <a:gd name="connsiteX3" fmla="*/ 935885 w 945725"/>
                <a:gd name="connsiteY3" fmla="*/ 1887305 h 4116988"/>
                <a:gd name="connsiteX4" fmla="*/ 935885 w 945725"/>
                <a:gd name="connsiteY4" fmla="*/ 1887305 h 4116988"/>
                <a:gd name="connsiteX5" fmla="*/ 935885 w 945725"/>
                <a:gd name="connsiteY5" fmla="*/ 2713558 h 4116988"/>
                <a:gd name="connsiteX6" fmla="*/ 935885 w 945725"/>
                <a:gd name="connsiteY6" fmla="*/ 3108410 h 4116988"/>
                <a:gd name="connsiteX7" fmla="*/ 779901 w 945725"/>
                <a:gd name="connsiteY7" fmla="*/ 3264394 h 4116988"/>
                <a:gd name="connsiteX8" fmla="*/ 389952 w 945725"/>
                <a:gd name="connsiteY8" fmla="*/ 3264394 h 4116988"/>
                <a:gd name="connsiteX9" fmla="*/ 352258 w 945725"/>
                <a:gd name="connsiteY9" fmla="*/ 4116988 h 4116988"/>
                <a:gd name="connsiteX10" fmla="*/ 155981 w 945725"/>
                <a:gd name="connsiteY10" fmla="*/ 3264394 h 4116988"/>
                <a:gd name="connsiteX11" fmla="*/ 155984 w 945725"/>
                <a:gd name="connsiteY11" fmla="*/ 3264394 h 4116988"/>
                <a:gd name="connsiteX12" fmla="*/ 0 w 945725"/>
                <a:gd name="connsiteY12" fmla="*/ 3108410 h 4116988"/>
                <a:gd name="connsiteX13" fmla="*/ 0 w 945725"/>
                <a:gd name="connsiteY13" fmla="*/ 2713558 h 4116988"/>
                <a:gd name="connsiteX14" fmla="*/ 0 w 945725"/>
                <a:gd name="connsiteY14" fmla="*/ 1887305 h 4116988"/>
                <a:gd name="connsiteX15" fmla="*/ 0 w 945725"/>
                <a:gd name="connsiteY15" fmla="*/ 1887305 h 4116988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779901 w 945725"/>
                <a:gd name="connsiteY7" fmla="*/ 3264394 h 3593113"/>
                <a:gd name="connsiteX8" fmla="*/ 389952 w 945725"/>
                <a:gd name="connsiteY8" fmla="*/ 3264394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55984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779901 w 945725"/>
                <a:gd name="connsiteY7" fmla="*/ 3264394 h 3593113"/>
                <a:gd name="connsiteX8" fmla="*/ 389952 w 945725"/>
                <a:gd name="connsiteY8" fmla="*/ 3264394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55984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808476 w 945725"/>
                <a:gd name="connsiteY7" fmla="*/ 3312019 h 3593113"/>
                <a:gd name="connsiteX8" fmla="*/ 389952 w 945725"/>
                <a:gd name="connsiteY8" fmla="*/ 3264394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55984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760851 w 945725"/>
                <a:gd name="connsiteY7" fmla="*/ 3283444 h 3593113"/>
                <a:gd name="connsiteX8" fmla="*/ 389952 w 945725"/>
                <a:gd name="connsiteY8" fmla="*/ 3264394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55984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760851 w 945725"/>
                <a:gd name="connsiteY7" fmla="*/ 3283444 h 3593113"/>
                <a:gd name="connsiteX8" fmla="*/ 399477 w 945725"/>
                <a:gd name="connsiteY8" fmla="*/ 3235819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55984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760851 w 945725"/>
                <a:gd name="connsiteY7" fmla="*/ 3283444 h 3593113"/>
                <a:gd name="connsiteX8" fmla="*/ 399477 w 945725"/>
                <a:gd name="connsiteY8" fmla="*/ 3235819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84559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897785 w 945725"/>
                <a:gd name="connsiteY5" fmla="*/ 2704033 h 3593113"/>
                <a:gd name="connsiteX6" fmla="*/ 935885 w 945725"/>
                <a:gd name="connsiteY6" fmla="*/ 3108410 h 3593113"/>
                <a:gd name="connsiteX7" fmla="*/ 760851 w 945725"/>
                <a:gd name="connsiteY7" fmla="*/ 3283444 h 3593113"/>
                <a:gd name="connsiteX8" fmla="*/ 399477 w 945725"/>
                <a:gd name="connsiteY8" fmla="*/ 3235819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84559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73985"/>
                <a:gd name="connsiteY0" fmla="*/ 1887305 h 3593113"/>
                <a:gd name="connsiteX1" fmla="*/ 155987 w 973985"/>
                <a:gd name="connsiteY1" fmla="*/ 140353 h 3593113"/>
                <a:gd name="connsiteX2" fmla="*/ 827532 w 973985"/>
                <a:gd name="connsiteY2" fmla="*/ 102251 h 3593113"/>
                <a:gd name="connsiteX3" fmla="*/ 935885 w 973985"/>
                <a:gd name="connsiteY3" fmla="*/ 1887305 h 3593113"/>
                <a:gd name="connsiteX4" fmla="*/ 935885 w 973985"/>
                <a:gd name="connsiteY4" fmla="*/ 1887305 h 3593113"/>
                <a:gd name="connsiteX5" fmla="*/ 973985 w 973985"/>
                <a:gd name="connsiteY5" fmla="*/ 2713558 h 3593113"/>
                <a:gd name="connsiteX6" fmla="*/ 935885 w 973985"/>
                <a:gd name="connsiteY6" fmla="*/ 3108410 h 3593113"/>
                <a:gd name="connsiteX7" fmla="*/ 760851 w 973985"/>
                <a:gd name="connsiteY7" fmla="*/ 3283444 h 3593113"/>
                <a:gd name="connsiteX8" fmla="*/ 399477 w 973985"/>
                <a:gd name="connsiteY8" fmla="*/ 3235819 h 3593113"/>
                <a:gd name="connsiteX9" fmla="*/ 342735 w 973985"/>
                <a:gd name="connsiteY9" fmla="*/ 3593113 h 3593113"/>
                <a:gd name="connsiteX10" fmla="*/ 155981 w 973985"/>
                <a:gd name="connsiteY10" fmla="*/ 3264394 h 3593113"/>
                <a:gd name="connsiteX11" fmla="*/ 184559 w 973985"/>
                <a:gd name="connsiteY11" fmla="*/ 3264394 h 3593113"/>
                <a:gd name="connsiteX12" fmla="*/ 0 w 973985"/>
                <a:gd name="connsiteY12" fmla="*/ 3108410 h 3593113"/>
                <a:gd name="connsiteX13" fmla="*/ 0 w 973985"/>
                <a:gd name="connsiteY13" fmla="*/ 2713558 h 3593113"/>
                <a:gd name="connsiteX14" fmla="*/ 0 w 973985"/>
                <a:gd name="connsiteY14" fmla="*/ 1887305 h 3593113"/>
                <a:gd name="connsiteX15" fmla="*/ 0 w 973985"/>
                <a:gd name="connsiteY15" fmla="*/ 1887305 h 3593113"/>
                <a:gd name="connsiteX0" fmla="*/ 0 w 1097810"/>
                <a:gd name="connsiteY0" fmla="*/ 1887305 h 3593113"/>
                <a:gd name="connsiteX1" fmla="*/ 155987 w 1097810"/>
                <a:gd name="connsiteY1" fmla="*/ 140353 h 3593113"/>
                <a:gd name="connsiteX2" fmla="*/ 827532 w 1097810"/>
                <a:gd name="connsiteY2" fmla="*/ 102251 h 3593113"/>
                <a:gd name="connsiteX3" fmla="*/ 935885 w 1097810"/>
                <a:gd name="connsiteY3" fmla="*/ 1887305 h 3593113"/>
                <a:gd name="connsiteX4" fmla="*/ 1097810 w 1097810"/>
                <a:gd name="connsiteY4" fmla="*/ 1925405 h 3593113"/>
                <a:gd name="connsiteX5" fmla="*/ 973985 w 1097810"/>
                <a:gd name="connsiteY5" fmla="*/ 2713558 h 3593113"/>
                <a:gd name="connsiteX6" fmla="*/ 935885 w 1097810"/>
                <a:gd name="connsiteY6" fmla="*/ 3108410 h 3593113"/>
                <a:gd name="connsiteX7" fmla="*/ 760851 w 1097810"/>
                <a:gd name="connsiteY7" fmla="*/ 3283444 h 3593113"/>
                <a:gd name="connsiteX8" fmla="*/ 399477 w 1097810"/>
                <a:gd name="connsiteY8" fmla="*/ 3235819 h 3593113"/>
                <a:gd name="connsiteX9" fmla="*/ 342735 w 1097810"/>
                <a:gd name="connsiteY9" fmla="*/ 3593113 h 3593113"/>
                <a:gd name="connsiteX10" fmla="*/ 155981 w 1097810"/>
                <a:gd name="connsiteY10" fmla="*/ 3264394 h 3593113"/>
                <a:gd name="connsiteX11" fmla="*/ 184559 w 1097810"/>
                <a:gd name="connsiteY11" fmla="*/ 3264394 h 3593113"/>
                <a:gd name="connsiteX12" fmla="*/ 0 w 1097810"/>
                <a:gd name="connsiteY12" fmla="*/ 3108410 h 3593113"/>
                <a:gd name="connsiteX13" fmla="*/ 0 w 1097810"/>
                <a:gd name="connsiteY13" fmla="*/ 2713558 h 3593113"/>
                <a:gd name="connsiteX14" fmla="*/ 0 w 1097810"/>
                <a:gd name="connsiteY14" fmla="*/ 1887305 h 3593113"/>
                <a:gd name="connsiteX15" fmla="*/ 0 w 1097810"/>
                <a:gd name="connsiteY15" fmla="*/ 1887305 h 3593113"/>
                <a:gd name="connsiteX0" fmla="*/ 0 w 973985"/>
                <a:gd name="connsiteY0" fmla="*/ 1887305 h 3593113"/>
                <a:gd name="connsiteX1" fmla="*/ 155987 w 973985"/>
                <a:gd name="connsiteY1" fmla="*/ 140353 h 3593113"/>
                <a:gd name="connsiteX2" fmla="*/ 827532 w 973985"/>
                <a:gd name="connsiteY2" fmla="*/ 102251 h 3593113"/>
                <a:gd name="connsiteX3" fmla="*/ 935885 w 973985"/>
                <a:gd name="connsiteY3" fmla="*/ 1887305 h 3593113"/>
                <a:gd name="connsiteX4" fmla="*/ 973985 w 973985"/>
                <a:gd name="connsiteY4" fmla="*/ 2713558 h 3593113"/>
                <a:gd name="connsiteX5" fmla="*/ 935885 w 973985"/>
                <a:gd name="connsiteY5" fmla="*/ 3108410 h 3593113"/>
                <a:gd name="connsiteX6" fmla="*/ 760851 w 973985"/>
                <a:gd name="connsiteY6" fmla="*/ 3283444 h 3593113"/>
                <a:gd name="connsiteX7" fmla="*/ 399477 w 973985"/>
                <a:gd name="connsiteY7" fmla="*/ 3235819 h 3593113"/>
                <a:gd name="connsiteX8" fmla="*/ 342735 w 973985"/>
                <a:gd name="connsiteY8" fmla="*/ 3593113 h 3593113"/>
                <a:gd name="connsiteX9" fmla="*/ 155981 w 973985"/>
                <a:gd name="connsiteY9" fmla="*/ 3264394 h 3593113"/>
                <a:gd name="connsiteX10" fmla="*/ 184559 w 973985"/>
                <a:gd name="connsiteY10" fmla="*/ 3264394 h 3593113"/>
                <a:gd name="connsiteX11" fmla="*/ 0 w 973985"/>
                <a:gd name="connsiteY11" fmla="*/ 3108410 h 3593113"/>
                <a:gd name="connsiteX12" fmla="*/ 0 w 973985"/>
                <a:gd name="connsiteY12" fmla="*/ 2713558 h 3593113"/>
                <a:gd name="connsiteX13" fmla="*/ 0 w 973985"/>
                <a:gd name="connsiteY13" fmla="*/ 1887305 h 3593113"/>
                <a:gd name="connsiteX14" fmla="*/ 0 w 973985"/>
                <a:gd name="connsiteY14" fmla="*/ 1887305 h 3593113"/>
                <a:gd name="connsiteX0" fmla="*/ 0 w 983510"/>
                <a:gd name="connsiteY0" fmla="*/ 1963977 h 3669785"/>
                <a:gd name="connsiteX1" fmla="*/ 155987 w 983510"/>
                <a:gd name="connsiteY1" fmla="*/ 217025 h 3669785"/>
                <a:gd name="connsiteX2" fmla="*/ 827532 w 983510"/>
                <a:gd name="connsiteY2" fmla="*/ 178923 h 3669785"/>
                <a:gd name="connsiteX3" fmla="*/ 983510 w 983510"/>
                <a:gd name="connsiteY3" fmla="*/ 1992552 h 3669785"/>
                <a:gd name="connsiteX4" fmla="*/ 973985 w 983510"/>
                <a:gd name="connsiteY4" fmla="*/ 2790230 h 3669785"/>
                <a:gd name="connsiteX5" fmla="*/ 935885 w 983510"/>
                <a:gd name="connsiteY5" fmla="*/ 3185082 h 3669785"/>
                <a:gd name="connsiteX6" fmla="*/ 760851 w 983510"/>
                <a:gd name="connsiteY6" fmla="*/ 3360116 h 3669785"/>
                <a:gd name="connsiteX7" fmla="*/ 399477 w 983510"/>
                <a:gd name="connsiteY7" fmla="*/ 3312491 h 3669785"/>
                <a:gd name="connsiteX8" fmla="*/ 342735 w 983510"/>
                <a:gd name="connsiteY8" fmla="*/ 3669785 h 3669785"/>
                <a:gd name="connsiteX9" fmla="*/ 155981 w 983510"/>
                <a:gd name="connsiteY9" fmla="*/ 3341066 h 3669785"/>
                <a:gd name="connsiteX10" fmla="*/ 184559 w 983510"/>
                <a:gd name="connsiteY10" fmla="*/ 3341066 h 3669785"/>
                <a:gd name="connsiteX11" fmla="*/ 0 w 983510"/>
                <a:gd name="connsiteY11" fmla="*/ 3185082 h 3669785"/>
                <a:gd name="connsiteX12" fmla="*/ 0 w 983510"/>
                <a:gd name="connsiteY12" fmla="*/ 2790230 h 3669785"/>
                <a:gd name="connsiteX13" fmla="*/ 0 w 983510"/>
                <a:gd name="connsiteY13" fmla="*/ 1963977 h 3669785"/>
                <a:gd name="connsiteX14" fmla="*/ 0 w 983510"/>
                <a:gd name="connsiteY14" fmla="*/ 1963977 h 3669785"/>
                <a:gd name="connsiteX0" fmla="*/ 0 w 983510"/>
                <a:gd name="connsiteY0" fmla="*/ 1876100 h 3581908"/>
                <a:gd name="connsiteX1" fmla="*/ 155987 w 983510"/>
                <a:gd name="connsiteY1" fmla="*/ 129148 h 3581908"/>
                <a:gd name="connsiteX2" fmla="*/ 827532 w 983510"/>
                <a:gd name="connsiteY2" fmla="*/ 91046 h 3581908"/>
                <a:gd name="connsiteX3" fmla="*/ 983510 w 983510"/>
                <a:gd name="connsiteY3" fmla="*/ 1904675 h 3581908"/>
                <a:gd name="connsiteX4" fmla="*/ 973985 w 983510"/>
                <a:gd name="connsiteY4" fmla="*/ 2702353 h 3581908"/>
                <a:gd name="connsiteX5" fmla="*/ 935885 w 983510"/>
                <a:gd name="connsiteY5" fmla="*/ 3097205 h 3581908"/>
                <a:gd name="connsiteX6" fmla="*/ 760851 w 983510"/>
                <a:gd name="connsiteY6" fmla="*/ 3272239 h 3581908"/>
                <a:gd name="connsiteX7" fmla="*/ 399477 w 983510"/>
                <a:gd name="connsiteY7" fmla="*/ 3224614 h 3581908"/>
                <a:gd name="connsiteX8" fmla="*/ 342735 w 983510"/>
                <a:gd name="connsiteY8" fmla="*/ 3581908 h 3581908"/>
                <a:gd name="connsiteX9" fmla="*/ 155981 w 983510"/>
                <a:gd name="connsiteY9" fmla="*/ 3253189 h 3581908"/>
                <a:gd name="connsiteX10" fmla="*/ 184559 w 983510"/>
                <a:gd name="connsiteY10" fmla="*/ 3253189 h 3581908"/>
                <a:gd name="connsiteX11" fmla="*/ 0 w 983510"/>
                <a:gd name="connsiteY11" fmla="*/ 3097205 h 3581908"/>
                <a:gd name="connsiteX12" fmla="*/ 0 w 983510"/>
                <a:gd name="connsiteY12" fmla="*/ 2702353 h 3581908"/>
                <a:gd name="connsiteX13" fmla="*/ 0 w 983510"/>
                <a:gd name="connsiteY13" fmla="*/ 1876100 h 3581908"/>
                <a:gd name="connsiteX14" fmla="*/ 0 w 983510"/>
                <a:gd name="connsiteY14" fmla="*/ 1876100 h 3581908"/>
                <a:gd name="connsiteX0" fmla="*/ 0 w 983510"/>
                <a:gd name="connsiteY0" fmla="*/ 1823329 h 3529137"/>
                <a:gd name="connsiteX1" fmla="*/ 155987 w 983510"/>
                <a:gd name="connsiteY1" fmla="*/ 76377 h 3529137"/>
                <a:gd name="connsiteX2" fmla="*/ 827532 w 983510"/>
                <a:gd name="connsiteY2" fmla="*/ 38275 h 3529137"/>
                <a:gd name="connsiteX3" fmla="*/ 983510 w 983510"/>
                <a:gd name="connsiteY3" fmla="*/ 1851904 h 3529137"/>
                <a:gd name="connsiteX4" fmla="*/ 973985 w 983510"/>
                <a:gd name="connsiteY4" fmla="*/ 2649582 h 3529137"/>
                <a:gd name="connsiteX5" fmla="*/ 935885 w 983510"/>
                <a:gd name="connsiteY5" fmla="*/ 3044434 h 3529137"/>
                <a:gd name="connsiteX6" fmla="*/ 760851 w 983510"/>
                <a:gd name="connsiteY6" fmla="*/ 3219468 h 3529137"/>
                <a:gd name="connsiteX7" fmla="*/ 399477 w 983510"/>
                <a:gd name="connsiteY7" fmla="*/ 3171843 h 3529137"/>
                <a:gd name="connsiteX8" fmla="*/ 342735 w 983510"/>
                <a:gd name="connsiteY8" fmla="*/ 3529137 h 3529137"/>
                <a:gd name="connsiteX9" fmla="*/ 155981 w 983510"/>
                <a:gd name="connsiteY9" fmla="*/ 3200418 h 3529137"/>
                <a:gd name="connsiteX10" fmla="*/ 184559 w 983510"/>
                <a:gd name="connsiteY10" fmla="*/ 3200418 h 3529137"/>
                <a:gd name="connsiteX11" fmla="*/ 0 w 983510"/>
                <a:gd name="connsiteY11" fmla="*/ 3044434 h 3529137"/>
                <a:gd name="connsiteX12" fmla="*/ 0 w 983510"/>
                <a:gd name="connsiteY12" fmla="*/ 2649582 h 3529137"/>
                <a:gd name="connsiteX13" fmla="*/ 0 w 983510"/>
                <a:gd name="connsiteY13" fmla="*/ 1823329 h 3529137"/>
                <a:gd name="connsiteX14" fmla="*/ 0 w 983510"/>
                <a:gd name="connsiteY14" fmla="*/ 1823329 h 3529137"/>
                <a:gd name="connsiteX0" fmla="*/ 0 w 983510"/>
                <a:gd name="connsiteY0" fmla="*/ 1823329 h 3529137"/>
                <a:gd name="connsiteX1" fmla="*/ 155987 w 983510"/>
                <a:gd name="connsiteY1" fmla="*/ 76377 h 3529137"/>
                <a:gd name="connsiteX2" fmla="*/ 827532 w 983510"/>
                <a:gd name="connsiteY2" fmla="*/ 38275 h 3529137"/>
                <a:gd name="connsiteX3" fmla="*/ 983510 w 983510"/>
                <a:gd name="connsiteY3" fmla="*/ 1851904 h 3529137"/>
                <a:gd name="connsiteX4" fmla="*/ 973985 w 983510"/>
                <a:gd name="connsiteY4" fmla="*/ 2649582 h 3529137"/>
                <a:gd name="connsiteX5" fmla="*/ 935885 w 983510"/>
                <a:gd name="connsiteY5" fmla="*/ 3044434 h 3529137"/>
                <a:gd name="connsiteX6" fmla="*/ 760851 w 983510"/>
                <a:gd name="connsiteY6" fmla="*/ 3219468 h 3529137"/>
                <a:gd name="connsiteX7" fmla="*/ 399477 w 983510"/>
                <a:gd name="connsiteY7" fmla="*/ 3171843 h 3529137"/>
                <a:gd name="connsiteX8" fmla="*/ 342735 w 983510"/>
                <a:gd name="connsiteY8" fmla="*/ 3529137 h 3529137"/>
                <a:gd name="connsiteX9" fmla="*/ 155981 w 983510"/>
                <a:gd name="connsiteY9" fmla="*/ 3200418 h 3529137"/>
                <a:gd name="connsiteX10" fmla="*/ 184559 w 983510"/>
                <a:gd name="connsiteY10" fmla="*/ 3200418 h 3529137"/>
                <a:gd name="connsiteX11" fmla="*/ 0 w 983510"/>
                <a:gd name="connsiteY11" fmla="*/ 3044434 h 3529137"/>
                <a:gd name="connsiteX12" fmla="*/ 0 w 983510"/>
                <a:gd name="connsiteY12" fmla="*/ 2649582 h 3529137"/>
                <a:gd name="connsiteX13" fmla="*/ 0 w 983510"/>
                <a:gd name="connsiteY13" fmla="*/ 1823329 h 3529137"/>
                <a:gd name="connsiteX14" fmla="*/ 0 w 983510"/>
                <a:gd name="connsiteY14" fmla="*/ 1823329 h 3529137"/>
                <a:gd name="connsiteX0" fmla="*/ 0 w 983510"/>
                <a:gd name="connsiteY0" fmla="*/ 1823329 h 3465501"/>
                <a:gd name="connsiteX1" fmla="*/ 155987 w 983510"/>
                <a:gd name="connsiteY1" fmla="*/ 76377 h 3465501"/>
                <a:gd name="connsiteX2" fmla="*/ 827532 w 983510"/>
                <a:gd name="connsiteY2" fmla="*/ 38275 h 3465501"/>
                <a:gd name="connsiteX3" fmla="*/ 983510 w 983510"/>
                <a:gd name="connsiteY3" fmla="*/ 1851904 h 3465501"/>
                <a:gd name="connsiteX4" fmla="*/ 973985 w 983510"/>
                <a:gd name="connsiteY4" fmla="*/ 2649582 h 3465501"/>
                <a:gd name="connsiteX5" fmla="*/ 935885 w 983510"/>
                <a:gd name="connsiteY5" fmla="*/ 3044434 h 3465501"/>
                <a:gd name="connsiteX6" fmla="*/ 760851 w 983510"/>
                <a:gd name="connsiteY6" fmla="*/ 3219468 h 3465501"/>
                <a:gd name="connsiteX7" fmla="*/ 399477 w 983510"/>
                <a:gd name="connsiteY7" fmla="*/ 3171843 h 3465501"/>
                <a:gd name="connsiteX8" fmla="*/ 342735 w 983510"/>
                <a:gd name="connsiteY8" fmla="*/ 3465501 h 3465501"/>
                <a:gd name="connsiteX9" fmla="*/ 155981 w 983510"/>
                <a:gd name="connsiteY9" fmla="*/ 3200418 h 3465501"/>
                <a:gd name="connsiteX10" fmla="*/ 184559 w 983510"/>
                <a:gd name="connsiteY10" fmla="*/ 3200418 h 3465501"/>
                <a:gd name="connsiteX11" fmla="*/ 0 w 983510"/>
                <a:gd name="connsiteY11" fmla="*/ 3044434 h 3465501"/>
                <a:gd name="connsiteX12" fmla="*/ 0 w 983510"/>
                <a:gd name="connsiteY12" fmla="*/ 2649582 h 3465501"/>
                <a:gd name="connsiteX13" fmla="*/ 0 w 983510"/>
                <a:gd name="connsiteY13" fmla="*/ 1823329 h 3465501"/>
                <a:gd name="connsiteX14" fmla="*/ 0 w 983510"/>
                <a:gd name="connsiteY14" fmla="*/ 1823329 h 346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3510" h="3465501">
                  <a:moveTo>
                    <a:pt x="0" y="1823329"/>
                  </a:moveTo>
                  <a:cubicBezTo>
                    <a:pt x="25998" y="1532170"/>
                    <a:pt x="-985" y="154811"/>
                    <a:pt x="155987" y="76377"/>
                  </a:cubicBezTo>
                  <a:cubicBezTo>
                    <a:pt x="312959" y="-2057"/>
                    <a:pt x="632464" y="-29045"/>
                    <a:pt x="827532" y="38275"/>
                  </a:cubicBezTo>
                  <a:cubicBezTo>
                    <a:pt x="1022600" y="105595"/>
                    <a:pt x="957513" y="1530583"/>
                    <a:pt x="983510" y="1851904"/>
                  </a:cubicBezTo>
                  <a:lnTo>
                    <a:pt x="973985" y="2649582"/>
                  </a:lnTo>
                  <a:lnTo>
                    <a:pt x="935885" y="3044434"/>
                  </a:lnTo>
                  <a:cubicBezTo>
                    <a:pt x="935885" y="3130582"/>
                    <a:pt x="904149" y="3219468"/>
                    <a:pt x="760851" y="3219468"/>
                  </a:cubicBezTo>
                  <a:lnTo>
                    <a:pt x="399477" y="3171843"/>
                  </a:lnTo>
                  <a:lnTo>
                    <a:pt x="342735" y="3465501"/>
                  </a:lnTo>
                  <a:cubicBezTo>
                    <a:pt x="232861" y="3327353"/>
                    <a:pt x="218232" y="3309991"/>
                    <a:pt x="155981" y="3200418"/>
                  </a:cubicBezTo>
                  <a:lnTo>
                    <a:pt x="184559" y="3200418"/>
                  </a:lnTo>
                  <a:cubicBezTo>
                    <a:pt x="98411" y="3200418"/>
                    <a:pt x="0" y="3130582"/>
                    <a:pt x="0" y="3044434"/>
                  </a:cubicBezTo>
                  <a:lnTo>
                    <a:pt x="0" y="2649582"/>
                  </a:lnTo>
                  <a:lnTo>
                    <a:pt x="0" y="1823329"/>
                  </a:lnTo>
                  <a:lnTo>
                    <a:pt x="0" y="182332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n w="57150">
                  <a:solidFill>
                    <a:srgbClr val="7030A0"/>
                  </a:solidFill>
                </a:ln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305E95A-0F17-441D-950A-B67505729A81}"/>
                </a:ext>
              </a:extLst>
            </p:cNvPr>
            <p:cNvSpPr/>
            <p:nvPr/>
          </p:nvSpPr>
          <p:spPr>
            <a:xfrm>
              <a:off x="6177644" y="2381561"/>
              <a:ext cx="3864429" cy="13993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29605" y="2032871"/>
            <a:ext cx="7168177" cy="2340731"/>
            <a:chOff x="6117798" y="1825555"/>
            <a:chExt cx="5018091" cy="921331"/>
          </a:xfrm>
        </p:grpSpPr>
        <p:cxnSp>
          <p:nvCxnSpPr>
            <p:cNvPr id="75" name="Straight Connector 2"/>
            <p:cNvCxnSpPr/>
            <p:nvPr/>
          </p:nvCxnSpPr>
          <p:spPr>
            <a:xfrm flipH="1">
              <a:off x="7324171" y="2025621"/>
              <a:ext cx="721265" cy="72126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12"/>
            <p:cNvSpPr txBox="1">
              <a:spLocks/>
            </p:cNvSpPr>
            <p:nvPr/>
          </p:nvSpPr>
          <p:spPr>
            <a:xfrm>
              <a:off x="6117798" y="1825555"/>
              <a:ext cx="5018091" cy="554838"/>
            </a:xfrm>
            <a:prstGeom prst="rect">
              <a:avLst/>
            </a:prstGeom>
          </p:spPr>
          <p:txBody>
            <a:bodyPr vert="horz" wrap="square" lIns="480000" tIns="0" rIns="0" bIns="0" anchor="ctr" anchorCtr="0">
              <a:noAutofit/>
            </a:bodyPr>
            <a:lstStyle/>
            <a:p>
              <a:r>
                <a:rPr lang="zh-TW" altLang="zh-TW" sz="3600" dirty="0">
                  <a:solidFill>
                    <a:srgbClr val="7030A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（一</a:t>
              </a:r>
              <a:r>
                <a:rPr lang="zh-TW" altLang="zh-TW" sz="3600" dirty="0" smtClean="0">
                  <a:solidFill>
                    <a:srgbClr val="7030A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）陽光</a:t>
              </a:r>
              <a:r>
                <a:rPr lang="zh-TW" altLang="zh-TW" sz="3600" dirty="0">
                  <a:solidFill>
                    <a:srgbClr val="7030A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活力的暑假</a:t>
              </a:r>
              <a:r>
                <a:rPr lang="zh-TW" altLang="zh-TW" sz="3600" b="1" dirty="0">
                  <a:solidFill>
                    <a:srgbClr val="ED6D34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不飲酒</a:t>
              </a:r>
              <a:r>
                <a:rPr lang="zh-TW" altLang="zh-TW" sz="3600" b="1" dirty="0" smtClean="0">
                  <a:solidFill>
                    <a:srgbClr val="7030A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、</a:t>
              </a:r>
              <a:endParaRPr lang="en-US" altLang="zh-TW" sz="3600" b="1" dirty="0" smtClean="0">
                <a:solidFill>
                  <a:srgbClr val="7030A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  <a:p>
              <a:r>
                <a:rPr lang="en-US" altLang="zh-TW" sz="3600" b="1" dirty="0">
                  <a:solidFill>
                    <a:srgbClr val="7030A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 </a:t>
              </a:r>
              <a:r>
                <a:rPr lang="en-US" altLang="zh-TW" sz="3600" b="1" dirty="0" smtClean="0">
                  <a:solidFill>
                    <a:srgbClr val="7030A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    </a:t>
              </a:r>
              <a:r>
                <a:rPr lang="zh-TW" altLang="zh-TW" sz="3600" b="1" dirty="0" smtClean="0">
                  <a:solidFill>
                    <a:srgbClr val="7030A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不</a:t>
              </a:r>
              <a:r>
                <a:rPr lang="zh-TW" altLang="zh-TW" sz="3600" b="1" dirty="0">
                  <a:solidFill>
                    <a:srgbClr val="7030A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吸煙、不嚼食檳榔、</a:t>
              </a:r>
              <a:r>
                <a:rPr lang="zh-TW" altLang="zh-TW" sz="3600" b="1" dirty="0" smtClean="0">
                  <a:solidFill>
                    <a:srgbClr val="7030A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不</a:t>
              </a:r>
              <a:r>
                <a:rPr lang="en-US" altLang="zh-TW" sz="3600" b="1" dirty="0" smtClean="0">
                  <a:solidFill>
                    <a:srgbClr val="7030A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  </a:t>
              </a:r>
            </a:p>
            <a:p>
              <a:r>
                <a:rPr lang="en-US" altLang="zh-TW" sz="3600" b="1" dirty="0">
                  <a:solidFill>
                    <a:srgbClr val="7030A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 </a:t>
              </a:r>
              <a:r>
                <a:rPr lang="en-US" altLang="zh-TW" sz="3600" b="1" dirty="0" smtClean="0">
                  <a:solidFill>
                    <a:srgbClr val="7030A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     </a:t>
              </a:r>
              <a:r>
                <a:rPr lang="zh-TW" altLang="zh-TW" sz="3600" b="1" dirty="0" smtClean="0">
                  <a:solidFill>
                    <a:srgbClr val="7030A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賭博</a:t>
              </a:r>
              <a:r>
                <a:rPr lang="zh-TW" altLang="zh-TW" sz="3600" b="1" dirty="0">
                  <a:solidFill>
                    <a:srgbClr val="7030A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、不飆車</a:t>
              </a:r>
              <a:r>
                <a:rPr lang="zh-TW" altLang="zh-TW" sz="3600" dirty="0">
                  <a:solidFill>
                    <a:srgbClr val="7030A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。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743656" y="3985436"/>
            <a:ext cx="8448344" cy="2434740"/>
            <a:chOff x="6895573" y="1792479"/>
            <a:chExt cx="7792389" cy="954407"/>
          </a:xfrm>
        </p:grpSpPr>
        <p:cxnSp>
          <p:nvCxnSpPr>
            <p:cNvPr id="55" name="Straight Connector 2"/>
            <p:cNvCxnSpPr/>
            <p:nvPr/>
          </p:nvCxnSpPr>
          <p:spPr>
            <a:xfrm flipH="1">
              <a:off x="7324171" y="2025621"/>
              <a:ext cx="721265" cy="72126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12"/>
            <p:cNvSpPr txBox="1">
              <a:spLocks/>
            </p:cNvSpPr>
            <p:nvPr/>
          </p:nvSpPr>
          <p:spPr>
            <a:xfrm>
              <a:off x="6895573" y="1792479"/>
              <a:ext cx="7792389" cy="900383"/>
            </a:xfrm>
            <a:prstGeom prst="rect">
              <a:avLst/>
            </a:prstGeom>
          </p:spPr>
          <p:txBody>
            <a:bodyPr vert="horz" wrap="square" lIns="480000" tIns="0" rIns="0" bIns="0" anchor="ctr" anchorCtr="0">
              <a:noAutofit/>
            </a:bodyPr>
            <a:lstStyle/>
            <a:p>
              <a:r>
                <a:rPr lang="zh-TW" altLang="zh-TW" sz="3600" dirty="0">
                  <a:solidFill>
                    <a:srgbClr val="00206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（二）青春洋溢的暑假不受毒品</a:t>
              </a:r>
              <a:r>
                <a:rPr lang="zh-TW" altLang="zh-TW" sz="3600" dirty="0" smtClean="0">
                  <a:solidFill>
                    <a:srgbClr val="00206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的</a:t>
              </a:r>
              <a:r>
                <a:rPr lang="en-US" altLang="zh-TW" sz="3600" dirty="0" smtClean="0">
                  <a:solidFill>
                    <a:srgbClr val="00206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   </a:t>
              </a:r>
            </a:p>
            <a:p>
              <a:r>
                <a:rPr lang="en-US" altLang="zh-TW" sz="3600" dirty="0">
                  <a:solidFill>
                    <a:srgbClr val="00206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 </a:t>
              </a:r>
              <a:r>
                <a:rPr lang="en-US" altLang="zh-TW" sz="3600" dirty="0" smtClean="0">
                  <a:solidFill>
                    <a:srgbClr val="00206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     </a:t>
              </a:r>
              <a:r>
                <a:rPr lang="zh-TW" altLang="zh-TW" sz="3600" dirty="0" smtClean="0">
                  <a:solidFill>
                    <a:srgbClr val="00206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誘惑</a:t>
              </a:r>
              <a:r>
                <a:rPr lang="zh-TW" altLang="zh-TW" sz="3600" dirty="0">
                  <a:solidFill>
                    <a:srgbClr val="00206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，</a:t>
              </a:r>
              <a:r>
                <a:rPr lang="zh-TW" altLang="zh-TW" sz="3600" dirty="0">
                  <a:solidFill>
                    <a:srgbClr val="ED6D34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絕</a:t>
              </a:r>
              <a:r>
                <a:rPr lang="zh-TW" altLang="zh-TW" sz="3600" b="1" u="heavy" dirty="0">
                  <a:solidFill>
                    <a:srgbClr val="ED6D34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不濫用藥物</a:t>
              </a:r>
              <a:r>
                <a:rPr lang="zh-TW" altLang="zh-TW" sz="3600" dirty="0" smtClean="0">
                  <a:solidFill>
                    <a:srgbClr val="002060"/>
                  </a:solidFill>
                </a:rPr>
                <a:t>。</a:t>
              </a:r>
              <a:r>
                <a:rPr lang="zh-TW" altLang="en-US" sz="3600" dirty="0">
                  <a:solidFill>
                    <a:srgbClr val="00206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新興</a:t>
              </a:r>
              <a:r>
                <a:rPr lang="zh-TW" altLang="en-US" sz="3600" dirty="0" smtClean="0">
                  <a:solidFill>
                    <a:srgbClr val="00206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混</a:t>
              </a:r>
              <a:r>
                <a:rPr lang="en-US" altLang="zh-TW" sz="3600" dirty="0">
                  <a:solidFill>
                    <a:srgbClr val="00206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 </a:t>
              </a:r>
              <a:r>
                <a:rPr lang="en-US" altLang="zh-TW" sz="3600" dirty="0" smtClean="0">
                  <a:solidFill>
                    <a:srgbClr val="00206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 </a:t>
              </a:r>
            </a:p>
            <a:p>
              <a:r>
                <a:rPr lang="en-US" altLang="zh-TW" sz="3600" dirty="0">
                  <a:solidFill>
                    <a:srgbClr val="00206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 </a:t>
              </a:r>
              <a:r>
                <a:rPr lang="en-US" altLang="zh-TW" sz="3600" dirty="0" smtClean="0">
                  <a:solidFill>
                    <a:srgbClr val="00206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     </a:t>
              </a:r>
              <a:r>
                <a:rPr lang="zh-TW" altLang="en-US" sz="3600" dirty="0" smtClean="0">
                  <a:solidFill>
                    <a:srgbClr val="00206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合</a:t>
              </a:r>
              <a:r>
                <a:rPr lang="zh-TW" altLang="en-US" sz="3600" dirty="0">
                  <a:solidFill>
                    <a:srgbClr val="00206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式毒品包裝精美包裝，易</a:t>
              </a:r>
              <a:r>
                <a:rPr lang="zh-TW" altLang="en-US" sz="3600" dirty="0" smtClean="0">
                  <a:solidFill>
                    <a:srgbClr val="00206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疏</a:t>
              </a:r>
              <a:endParaRPr lang="en-US" altLang="zh-TW" sz="3600" dirty="0" smtClean="0">
                <a:solidFill>
                  <a:srgbClr val="00206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  <a:p>
              <a:r>
                <a:rPr lang="en-US" altLang="zh-TW" sz="3600" dirty="0">
                  <a:solidFill>
                    <a:srgbClr val="00206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 </a:t>
              </a:r>
              <a:r>
                <a:rPr lang="en-US" altLang="zh-TW" sz="3600" dirty="0" smtClean="0">
                  <a:solidFill>
                    <a:srgbClr val="00206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     </a:t>
              </a:r>
              <a:r>
                <a:rPr lang="zh-TW" altLang="en-US" sz="3600" dirty="0" smtClean="0">
                  <a:solidFill>
                    <a:srgbClr val="00206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於防範，</a:t>
              </a:r>
              <a:r>
                <a:rPr lang="zh-TW" altLang="en-US" sz="3600" dirty="0">
                  <a:solidFill>
                    <a:srgbClr val="002060"/>
                  </a:solidFill>
                  <a:latin typeface="王漢宗特黑體繁" panose="02020500000000000000" pitchFamily="18" charset="-120"/>
                  <a:ea typeface="王漢宗特黑體繁" panose="02020500000000000000" pitchFamily="18" charset="-120"/>
                </a:rPr>
                <a:t>務必提高警覺。</a:t>
              </a:r>
              <a:endParaRPr lang="zh-TW" altLang="zh-TW" sz="3600" dirty="0">
                <a:solidFill>
                  <a:srgbClr val="00206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63" y="2085891"/>
            <a:ext cx="726842" cy="551841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27" y="4494196"/>
            <a:ext cx="726842" cy="5518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569" flipH="1">
            <a:off x="-171577" y="3343853"/>
            <a:ext cx="3417055" cy="3417055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613"/>
            <a:ext cx="10320782" cy="1957947"/>
          </a:xfrm>
          <a:prstGeom prst="rect">
            <a:avLst/>
          </a:prstGeom>
        </p:spPr>
      </p:pic>
      <p:sp>
        <p:nvSpPr>
          <p:cNvPr id="26" name="文本框 9"/>
          <p:cNvSpPr txBox="1"/>
          <p:nvPr/>
        </p:nvSpPr>
        <p:spPr>
          <a:xfrm>
            <a:off x="939980" y="-444206"/>
            <a:ext cx="72841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lvl="0" algn="ctr">
              <a:defRPr/>
            </a:pPr>
            <a:endParaRPr lang="en-US" altLang="zh-TW" sz="4800" b="1" dirty="0">
              <a:solidFill>
                <a:schemeClr val="accent5">
                  <a:lumMod val="75000"/>
                </a:schemeClr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  <a:p>
            <a:pPr lvl="0" algn="ctr">
              <a:defRPr/>
            </a:pPr>
            <a:r>
              <a:rPr lang="zh-TW" altLang="zh-TW" sz="4800" b="1" dirty="0" smtClean="0">
                <a:solidFill>
                  <a:srgbClr val="7030A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拒絕</a:t>
            </a:r>
            <a:r>
              <a:rPr lang="zh-TW" altLang="zh-TW" sz="4800" b="1" dirty="0">
                <a:solidFill>
                  <a:srgbClr val="7030A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菸害與</a:t>
            </a:r>
            <a:r>
              <a:rPr lang="zh-TW" altLang="zh-TW" sz="4800" b="1" dirty="0" smtClean="0">
                <a:solidFill>
                  <a:srgbClr val="FF000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毒品</a:t>
            </a:r>
            <a:endParaRPr lang="zh-CN" altLang="en-US" sz="4800" b="1" dirty="0">
              <a:solidFill>
                <a:srgbClr val="FF0000"/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</p:txBody>
      </p:sp>
      <p:pic>
        <p:nvPicPr>
          <p:cNvPr id="2050" name="Picture 2" descr="https://static.accupass.com/userupload/2bb537b6109e44ad91f6b2f1545e87d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8" t="29252" r="18706" b="29890"/>
          <a:stretch/>
        </p:blipFill>
        <p:spPr bwMode="auto">
          <a:xfrm>
            <a:off x="8980847" y="171106"/>
            <a:ext cx="3176520" cy="3152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612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doc.ncnu.edu.tw/ncnu/remos_downloads/uploads/1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0" y="-28042"/>
            <a:ext cx="11334750" cy="218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圆角矩形标注 15"/>
          <p:cNvSpPr/>
          <p:nvPr/>
        </p:nvSpPr>
        <p:spPr>
          <a:xfrm rot="16200000" flipH="1">
            <a:off x="2890911" y="-1375207"/>
            <a:ext cx="4299381" cy="10097601"/>
          </a:xfrm>
          <a:custGeom>
            <a:avLst/>
            <a:gdLst>
              <a:gd name="connsiteX0" fmla="*/ 0 w 935885"/>
              <a:gd name="connsiteY0" fmla="*/ 155984 h 3305014"/>
              <a:gd name="connsiteX1" fmla="*/ 155984 w 935885"/>
              <a:gd name="connsiteY1" fmla="*/ 0 h 3305014"/>
              <a:gd name="connsiteX2" fmla="*/ 155981 w 935885"/>
              <a:gd name="connsiteY2" fmla="*/ 0 h 3305014"/>
              <a:gd name="connsiteX3" fmla="*/ 155981 w 935885"/>
              <a:gd name="connsiteY3" fmla="*/ 0 h 3305014"/>
              <a:gd name="connsiteX4" fmla="*/ 389952 w 935885"/>
              <a:gd name="connsiteY4" fmla="*/ 0 h 3305014"/>
              <a:gd name="connsiteX5" fmla="*/ 779901 w 935885"/>
              <a:gd name="connsiteY5" fmla="*/ 0 h 3305014"/>
              <a:gd name="connsiteX6" fmla="*/ 935885 w 935885"/>
              <a:gd name="connsiteY6" fmla="*/ 155984 h 3305014"/>
              <a:gd name="connsiteX7" fmla="*/ 935885 w 935885"/>
              <a:gd name="connsiteY7" fmla="*/ 1927925 h 3305014"/>
              <a:gd name="connsiteX8" fmla="*/ 935885 w 935885"/>
              <a:gd name="connsiteY8" fmla="*/ 1927925 h 3305014"/>
              <a:gd name="connsiteX9" fmla="*/ 935885 w 935885"/>
              <a:gd name="connsiteY9" fmla="*/ 2754178 h 3305014"/>
              <a:gd name="connsiteX10" fmla="*/ 935885 w 935885"/>
              <a:gd name="connsiteY10" fmla="*/ 3149030 h 3305014"/>
              <a:gd name="connsiteX11" fmla="*/ 779901 w 935885"/>
              <a:gd name="connsiteY11" fmla="*/ 3305014 h 3305014"/>
              <a:gd name="connsiteX12" fmla="*/ 389952 w 935885"/>
              <a:gd name="connsiteY12" fmla="*/ 3305014 h 3305014"/>
              <a:gd name="connsiteX13" fmla="*/ 352258 w 935885"/>
              <a:gd name="connsiteY13" fmla="*/ 4157608 h 3305014"/>
              <a:gd name="connsiteX14" fmla="*/ 155981 w 935885"/>
              <a:gd name="connsiteY14" fmla="*/ 3305014 h 3305014"/>
              <a:gd name="connsiteX15" fmla="*/ 155984 w 935885"/>
              <a:gd name="connsiteY15" fmla="*/ 3305014 h 3305014"/>
              <a:gd name="connsiteX16" fmla="*/ 0 w 935885"/>
              <a:gd name="connsiteY16" fmla="*/ 3149030 h 3305014"/>
              <a:gd name="connsiteX17" fmla="*/ 0 w 935885"/>
              <a:gd name="connsiteY17" fmla="*/ 2754178 h 3305014"/>
              <a:gd name="connsiteX18" fmla="*/ 0 w 935885"/>
              <a:gd name="connsiteY18" fmla="*/ 1927925 h 3305014"/>
              <a:gd name="connsiteX19" fmla="*/ 0 w 935885"/>
              <a:gd name="connsiteY19" fmla="*/ 1927925 h 3305014"/>
              <a:gd name="connsiteX20" fmla="*/ 0 w 935885"/>
              <a:gd name="connsiteY20" fmla="*/ 155984 h 3305014"/>
              <a:gd name="connsiteX0" fmla="*/ 0 w 935885"/>
              <a:gd name="connsiteY0" fmla="*/ 1927925 h 4157608"/>
              <a:gd name="connsiteX1" fmla="*/ 155984 w 935885"/>
              <a:gd name="connsiteY1" fmla="*/ 0 h 4157608"/>
              <a:gd name="connsiteX2" fmla="*/ 155981 w 935885"/>
              <a:gd name="connsiteY2" fmla="*/ 0 h 4157608"/>
              <a:gd name="connsiteX3" fmla="*/ 155981 w 935885"/>
              <a:gd name="connsiteY3" fmla="*/ 0 h 4157608"/>
              <a:gd name="connsiteX4" fmla="*/ 389952 w 935885"/>
              <a:gd name="connsiteY4" fmla="*/ 0 h 4157608"/>
              <a:gd name="connsiteX5" fmla="*/ 779901 w 935885"/>
              <a:gd name="connsiteY5" fmla="*/ 0 h 4157608"/>
              <a:gd name="connsiteX6" fmla="*/ 935885 w 935885"/>
              <a:gd name="connsiteY6" fmla="*/ 155984 h 4157608"/>
              <a:gd name="connsiteX7" fmla="*/ 935885 w 935885"/>
              <a:gd name="connsiteY7" fmla="*/ 1927925 h 4157608"/>
              <a:gd name="connsiteX8" fmla="*/ 935885 w 935885"/>
              <a:gd name="connsiteY8" fmla="*/ 1927925 h 4157608"/>
              <a:gd name="connsiteX9" fmla="*/ 935885 w 935885"/>
              <a:gd name="connsiteY9" fmla="*/ 2754178 h 4157608"/>
              <a:gd name="connsiteX10" fmla="*/ 935885 w 935885"/>
              <a:gd name="connsiteY10" fmla="*/ 3149030 h 4157608"/>
              <a:gd name="connsiteX11" fmla="*/ 779901 w 935885"/>
              <a:gd name="connsiteY11" fmla="*/ 3305014 h 4157608"/>
              <a:gd name="connsiteX12" fmla="*/ 389952 w 935885"/>
              <a:gd name="connsiteY12" fmla="*/ 3305014 h 4157608"/>
              <a:gd name="connsiteX13" fmla="*/ 352258 w 935885"/>
              <a:gd name="connsiteY13" fmla="*/ 4157608 h 4157608"/>
              <a:gd name="connsiteX14" fmla="*/ 155981 w 935885"/>
              <a:gd name="connsiteY14" fmla="*/ 3305014 h 4157608"/>
              <a:gd name="connsiteX15" fmla="*/ 155984 w 935885"/>
              <a:gd name="connsiteY15" fmla="*/ 3305014 h 4157608"/>
              <a:gd name="connsiteX16" fmla="*/ 0 w 935885"/>
              <a:gd name="connsiteY16" fmla="*/ 3149030 h 4157608"/>
              <a:gd name="connsiteX17" fmla="*/ 0 w 935885"/>
              <a:gd name="connsiteY17" fmla="*/ 2754178 h 4157608"/>
              <a:gd name="connsiteX18" fmla="*/ 0 w 935885"/>
              <a:gd name="connsiteY18" fmla="*/ 1927925 h 4157608"/>
              <a:gd name="connsiteX19" fmla="*/ 0 w 935885"/>
              <a:gd name="connsiteY19" fmla="*/ 1927925 h 4157608"/>
              <a:gd name="connsiteX0" fmla="*/ 0 w 935885"/>
              <a:gd name="connsiteY0" fmla="*/ 1927925 h 4157608"/>
              <a:gd name="connsiteX1" fmla="*/ 155984 w 935885"/>
              <a:gd name="connsiteY1" fmla="*/ 0 h 4157608"/>
              <a:gd name="connsiteX2" fmla="*/ 155981 w 935885"/>
              <a:gd name="connsiteY2" fmla="*/ 0 h 4157608"/>
              <a:gd name="connsiteX3" fmla="*/ 155981 w 935885"/>
              <a:gd name="connsiteY3" fmla="*/ 0 h 4157608"/>
              <a:gd name="connsiteX4" fmla="*/ 389952 w 935885"/>
              <a:gd name="connsiteY4" fmla="*/ 0 h 4157608"/>
              <a:gd name="connsiteX5" fmla="*/ 779901 w 935885"/>
              <a:gd name="connsiteY5" fmla="*/ 0 h 4157608"/>
              <a:gd name="connsiteX6" fmla="*/ 935885 w 935885"/>
              <a:gd name="connsiteY6" fmla="*/ 1927925 h 4157608"/>
              <a:gd name="connsiteX7" fmla="*/ 935885 w 935885"/>
              <a:gd name="connsiteY7" fmla="*/ 1927925 h 4157608"/>
              <a:gd name="connsiteX8" fmla="*/ 935885 w 935885"/>
              <a:gd name="connsiteY8" fmla="*/ 2754178 h 4157608"/>
              <a:gd name="connsiteX9" fmla="*/ 935885 w 935885"/>
              <a:gd name="connsiteY9" fmla="*/ 3149030 h 4157608"/>
              <a:gd name="connsiteX10" fmla="*/ 779901 w 935885"/>
              <a:gd name="connsiteY10" fmla="*/ 3305014 h 4157608"/>
              <a:gd name="connsiteX11" fmla="*/ 389952 w 935885"/>
              <a:gd name="connsiteY11" fmla="*/ 3305014 h 4157608"/>
              <a:gd name="connsiteX12" fmla="*/ 352258 w 935885"/>
              <a:gd name="connsiteY12" fmla="*/ 4157608 h 4157608"/>
              <a:gd name="connsiteX13" fmla="*/ 155981 w 935885"/>
              <a:gd name="connsiteY13" fmla="*/ 3305014 h 4157608"/>
              <a:gd name="connsiteX14" fmla="*/ 155984 w 935885"/>
              <a:gd name="connsiteY14" fmla="*/ 3305014 h 4157608"/>
              <a:gd name="connsiteX15" fmla="*/ 0 w 935885"/>
              <a:gd name="connsiteY15" fmla="*/ 3149030 h 4157608"/>
              <a:gd name="connsiteX16" fmla="*/ 0 w 935885"/>
              <a:gd name="connsiteY16" fmla="*/ 2754178 h 4157608"/>
              <a:gd name="connsiteX17" fmla="*/ 0 w 935885"/>
              <a:gd name="connsiteY17" fmla="*/ 1927925 h 4157608"/>
              <a:gd name="connsiteX18" fmla="*/ 0 w 935885"/>
              <a:gd name="connsiteY18" fmla="*/ 1927925 h 4157608"/>
              <a:gd name="connsiteX0" fmla="*/ 0 w 935885"/>
              <a:gd name="connsiteY0" fmla="*/ 2070734 h 4300417"/>
              <a:gd name="connsiteX1" fmla="*/ 155984 w 935885"/>
              <a:gd name="connsiteY1" fmla="*/ 142809 h 4300417"/>
              <a:gd name="connsiteX2" fmla="*/ 155981 w 935885"/>
              <a:gd name="connsiteY2" fmla="*/ 142809 h 4300417"/>
              <a:gd name="connsiteX3" fmla="*/ 155981 w 935885"/>
              <a:gd name="connsiteY3" fmla="*/ 142809 h 4300417"/>
              <a:gd name="connsiteX4" fmla="*/ 389952 w 935885"/>
              <a:gd name="connsiteY4" fmla="*/ 142809 h 4300417"/>
              <a:gd name="connsiteX5" fmla="*/ 779901 w 935885"/>
              <a:gd name="connsiteY5" fmla="*/ 142809 h 4300417"/>
              <a:gd name="connsiteX6" fmla="*/ 935885 w 935885"/>
              <a:gd name="connsiteY6" fmla="*/ 2070734 h 4300417"/>
              <a:gd name="connsiteX7" fmla="*/ 935885 w 935885"/>
              <a:gd name="connsiteY7" fmla="*/ 2070734 h 4300417"/>
              <a:gd name="connsiteX8" fmla="*/ 935885 w 935885"/>
              <a:gd name="connsiteY8" fmla="*/ 2896987 h 4300417"/>
              <a:gd name="connsiteX9" fmla="*/ 935885 w 935885"/>
              <a:gd name="connsiteY9" fmla="*/ 3291839 h 4300417"/>
              <a:gd name="connsiteX10" fmla="*/ 779901 w 935885"/>
              <a:gd name="connsiteY10" fmla="*/ 3447823 h 4300417"/>
              <a:gd name="connsiteX11" fmla="*/ 389952 w 935885"/>
              <a:gd name="connsiteY11" fmla="*/ 3447823 h 4300417"/>
              <a:gd name="connsiteX12" fmla="*/ 352258 w 935885"/>
              <a:gd name="connsiteY12" fmla="*/ 4300417 h 4300417"/>
              <a:gd name="connsiteX13" fmla="*/ 155981 w 935885"/>
              <a:gd name="connsiteY13" fmla="*/ 3447823 h 4300417"/>
              <a:gd name="connsiteX14" fmla="*/ 155984 w 935885"/>
              <a:gd name="connsiteY14" fmla="*/ 3447823 h 4300417"/>
              <a:gd name="connsiteX15" fmla="*/ 0 w 935885"/>
              <a:gd name="connsiteY15" fmla="*/ 3291839 h 4300417"/>
              <a:gd name="connsiteX16" fmla="*/ 0 w 935885"/>
              <a:gd name="connsiteY16" fmla="*/ 2896987 h 4300417"/>
              <a:gd name="connsiteX17" fmla="*/ 0 w 935885"/>
              <a:gd name="connsiteY17" fmla="*/ 2070734 h 4300417"/>
              <a:gd name="connsiteX18" fmla="*/ 0 w 935885"/>
              <a:gd name="connsiteY18" fmla="*/ 2070734 h 4300417"/>
              <a:gd name="connsiteX0" fmla="*/ 0 w 935885"/>
              <a:gd name="connsiteY0" fmla="*/ 2070734 h 4300417"/>
              <a:gd name="connsiteX1" fmla="*/ 155984 w 935885"/>
              <a:gd name="connsiteY1" fmla="*/ 142809 h 4300417"/>
              <a:gd name="connsiteX2" fmla="*/ 155981 w 935885"/>
              <a:gd name="connsiteY2" fmla="*/ 142809 h 4300417"/>
              <a:gd name="connsiteX3" fmla="*/ 155981 w 935885"/>
              <a:gd name="connsiteY3" fmla="*/ 142809 h 4300417"/>
              <a:gd name="connsiteX4" fmla="*/ 389952 w 935885"/>
              <a:gd name="connsiteY4" fmla="*/ 142809 h 4300417"/>
              <a:gd name="connsiteX5" fmla="*/ 779901 w 935885"/>
              <a:gd name="connsiteY5" fmla="*/ 142809 h 4300417"/>
              <a:gd name="connsiteX6" fmla="*/ 935885 w 935885"/>
              <a:gd name="connsiteY6" fmla="*/ 2070734 h 4300417"/>
              <a:gd name="connsiteX7" fmla="*/ 935885 w 935885"/>
              <a:gd name="connsiteY7" fmla="*/ 2070734 h 4300417"/>
              <a:gd name="connsiteX8" fmla="*/ 935885 w 935885"/>
              <a:gd name="connsiteY8" fmla="*/ 2896987 h 4300417"/>
              <a:gd name="connsiteX9" fmla="*/ 935885 w 935885"/>
              <a:gd name="connsiteY9" fmla="*/ 3291839 h 4300417"/>
              <a:gd name="connsiteX10" fmla="*/ 779901 w 935885"/>
              <a:gd name="connsiteY10" fmla="*/ 3447823 h 4300417"/>
              <a:gd name="connsiteX11" fmla="*/ 389952 w 935885"/>
              <a:gd name="connsiteY11" fmla="*/ 3447823 h 4300417"/>
              <a:gd name="connsiteX12" fmla="*/ 352258 w 935885"/>
              <a:gd name="connsiteY12" fmla="*/ 4300417 h 4300417"/>
              <a:gd name="connsiteX13" fmla="*/ 155981 w 935885"/>
              <a:gd name="connsiteY13" fmla="*/ 3447823 h 4300417"/>
              <a:gd name="connsiteX14" fmla="*/ 155984 w 935885"/>
              <a:gd name="connsiteY14" fmla="*/ 3447823 h 4300417"/>
              <a:gd name="connsiteX15" fmla="*/ 0 w 935885"/>
              <a:gd name="connsiteY15" fmla="*/ 3291839 h 4300417"/>
              <a:gd name="connsiteX16" fmla="*/ 0 w 935885"/>
              <a:gd name="connsiteY16" fmla="*/ 2896987 h 4300417"/>
              <a:gd name="connsiteX17" fmla="*/ 0 w 935885"/>
              <a:gd name="connsiteY17" fmla="*/ 2070734 h 4300417"/>
              <a:gd name="connsiteX18" fmla="*/ 0 w 935885"/>
              <a:gd name="connsiteY18" fmla="*/ 2070734 h 4300417"/>
              <a:gd name="connsiteX0" fmla="*/ 0 w 935885"/>
              <a:gd name="connsiteY0" fmla="*/ 2070734 h 4300417"/>
              <a:gd name="connsiteX1" fmla="*/ 155984 w 935885"/>
              <a:gd name="connsiteY1" fmla="*/ 142809 h 4300417"/>
              <a:gd name="connsiteX2" fmla="*/ 155981 w 935885"/>
              <a:gd name="connsiteY2" fmla="*/ 142809 h 4300417"/>
              <a:gd name="connsiteX3" fmla="*/ 155981 w 935885"/>
              <a:gd name="connsiteY3" fmla="*/ 142809 h 4300417"/>
              <a:gd name="connsiteX4" fmla="*/ 389952 w 935885"/>
              <a:gd name="connsiteY4" fmla="*/ 142809 h 4300417"/>
              <a:gd name="connsiteX5" fmla="*/ 779901 w 935885"/>
              <a:gd name="connsiteY5" fmla="*/ 142809 h 4300417"/>
              <a:gd name="connsiteX6" fmla="*/ 935885 w 935885"/>
              <a:gd name="connsiteY6" fmla="*/ 2070734 h 4300417"/>
              <a:gd name="connsiteX7" fmla="*/ 935885 w 935885"/>
              <a:gd name="connsiteY7" fmla="*/ 2070734 h 4300417"/>
              <a:gd name="connsiteX8" fmla="*/ 935885 w 935885"/>
              <a:gd name="connsiteY8" fmla="*/ 2896987 h 4300417"/>
              <a:gd name="connsiteX9" fmla="*/ 935885 w 935885"/>
              <a:gd name="connsiteY9" fmla="*/ 3291839 h 4300417"/>
              <a:gd name="connsiteX10" fmla="*/ 779901 w 935885"/>
              <a:gd name="connsiteY10" fmla="*/ 3447823 h 4300417"/>
              <a:gd name="connsiteX11" fmla="*/ 389952 w 935885"/>
              <a:gd name="connsiteY11" fmla="*/ 3447823 h 4300417"/>
              <a:gd name="connsiteX12" fmla="*/ 352258 w 935885"/>
              <a:gd name="connsiteY12" fmla="*/ 4300417 h 4300417"/>
              <a:gd name="connsiteX13" fmla="*/ 155981 w 935885"/>
              <a:gd name="connsiteY13" fmla="*/ 3447823 h 4300417"/>
              <a:gd name="connsiteX14" fmla="*/ 155984 w 935885"/>
              <a:gd name="connsiteY14" fmla="*/ 3447823 h 4300417"/>
              <a:gd name="connsiteX15" fmla="*/ 0 w 935885"/>
              <a:gd name="connsiteY15" fmla="*/ 3291839 h 4300417"/>
              <a:gd name="connsiteX16" fmla="*/ 0 w 935885"/>
              <a:gd name="connsiteY16" fmla="*/ 2896987 h 4300417"/>
              <a:gd name="connsiteX17" fmla="*/ 0 w 935885"/>
              <a:gd name="connsiteY17" fmla="*/ 2070734 h 4300417"/>
              <a:gd name="connsiteX18" fmla="*/ 0 w 935885"/>
              <a:gd name="connsiteY18" fmla="*/ 2070734 h 4300417"/>
              <a:gd name="connsiteX0" fmla="*/ 0 w 935885"/>
              <a:gd name="connsiteY0" fmla="*/ 1927925 h 4157608"/>
              <a:gd name="connsiteX1" fmla="*/ 155984 w 935885"/>
              <a:gd name="connsiteY1" fmla="*/ 0 h 4157608"/>
              <a:gd name="connsiteX2" fmla="*/ 155981 w 935885"/>
              <a:gd name="connsiteY2" fmla="*/ 0 h 4157608"/>
              <a:gd name="connsiteX3" fmla="*/ 155981 w 935885"/>
              <a:gd name="connsiteY3" fmla="*/ 0 h 4157608"/>
              <a:gd name="connsiteX4" fmla="*/ 779901 w 935885"/>
              <a:gd name="connsiteY4" fmla="*/ 0 h 4157608"/>
              <a:gd name="connsiteX5" fmla="*/ 935885 w 935885"/>
              <a:gd name="connsiteY5" fmla="*/ 1927925 h 4157608"/>
              <a:gd name="connsiteX6" fmla="*/ 935885 w 935885"/>
              <a:gd name="connsiteY6" fmla="*/ 1927925 h 4157608"/>
              <a:gd name="connsiteX7" fmla="*/ 935885 w 935885"/>
              <a:gd name="connsiteY7" fmla="*/ 2754178 h 4157608"/>
              <a:gd name="connsiteX8" fmla="*/ 935885 w 935885"/>
              <a:gd name="connsiteY8" fmla="*/ 3149030 h 4157608"/>
              <a:gd name="connsiteX9" fmla="*/ 779901 w 935885"/>
              <a:gd name="connsiteY9" fmla="*/ 3305014 h 4157608"/>
              <a:gd name="connsiteX10" fmla="*/ 389952 w 935885"/>
              <a:gd name="connsiteY10" fmla="*/ 3305014 h 4157608"/>
              <a:gd name="connsiteX11" fmla="*/ 352258 w 935885"/>
              <a:gd name="connsiteY11" fmla="*/ 4157608 h 4157608"/>
              <a:gd name="connsiteX12" fmla="*/ 155981 w 935885"/>
              <a:gd name="connsiteY12" fmla="*/ 3305014 h 4157608"/>
              <a:gd name="connsiteX13" fmla="*/ 155984 w 935885"/>
              <a:gd name="connsiteY13" fmla="*/ 3305014 h 4157608"/>
              <a:gd name="connsiteX14" fmla="*/ 0 w 935885"/>
              <a:gd name="connsiteY14" fmla="*/ 3149030 h 4157608"/>
              <a:gd name="connsiteX15" fmla="*/ 0 w 935885"/>
              <a:gd name="connsiteY15" fmla="*/ 2754178 h 4157608"/>
              <a:gd name="connsiteX16" fmla="*/ 0 w 935885"/>
              <a:gd name="connsiteY16" fmla="*/ 1927925 h 4157608"/>
              <a:gd name="connsiteX17" fmla="*/ 0 w 935885"/>
              <a:gd name="connsiteY17" fmla="*/ 1927925 h 4157608"/>
              <a:gd name="connsiteX0" fmla="*/ 0 w 935885"/>
              <a:gd name="connsiteY0" fmla="*/ 2128340 h 4358023"/>
              <a:gd name="connsiteX1" fmla="*/ 155984 w 935885"/>
              <a:gd name="connsiteY1" fmla="*/ 200415 h 4358023"/>
              <a:gd name="connsiteX2" fmla="*/ 155981 w 935885"/>
              <a:gd name="connsiteY2" fmla="*/ 200415 h 4358023"/>
              <a:gd name="connsiteX3" fmla="*/ 260759 w 935885"/>
              <a:gd name="connsiteY3" fmla="*/ 19437 h 4358023"/>
              <a:gd name="connsiteX4" fmla="*/ 779901 w 935885"/>
              <a:gd name="connsiteY4" fmla="*/ 200415 h 4358023"/>
              <a:gd name="connsiteX5" fmla="*/ 935885 w 935885"/>
              <a:gd name="connsiteY5" fmla="*/ 2128340 h 4358023"/>
              <a:gd name="connsiteX6" fmla="*/ 935885 w 935885"/>
              <a:gd name="connsiteY6" fmla="*/ 2128340 h 4358023"/>
              <a:gd name="connsiteX7" fmla="*/ 935885 w 935885"/>
              <a:gd name="connsiteY7" fmla="*/ 2954593 h 4358023"/>
              <a:gd name="connsiteX8" fmla="*/ 935885 w 935885"/>
              <a:gd name="connsiteY8" fmla="*/ 3349445 h 4358023"/>
              <a:gd name="connsiteX9" fmla="*/ 779901 w 935885"/>
              <a:gd name="connsiteY9" fmla="*/ 3505429 h 4358023"/>
              <a:gd name="connsiteX10" fmla="*/ 389952 w 935885"/>
              <a:gd name="connsiteY10" fmla="*/ 3505429 h 4358023"/>
              <a:gd name="connsiteX11" fmla="*/ 352258 w 935885"/>
              <a:gd name="connsiteY11" fmla="*/ 4358023 h 4358023"/>
              <a:gd name="connsiteX12" fmla="*/ 155981 w 935885"/>
              <a:gd name="connsiteY12" fmla="*/ 3505429 h 4358023"/>
              <a:gd name="connsiteX13" fmla="*/ 155984 w 935885"/>
              <a:gd name="connsiteY13" fmla="*/ 3505429 h 4358023"/>
              <a:gd name="connsiteX14" fmla="*/ 0 w 935885"/>
              <a:gd name="connsiteY14" fmla="*/ 3349445 h 4358023"/>
              <a:gd name="connsiteX15" fmla="*/ 0 w 935885"/>
              <a:gd name="connsiteY15" fmla="*/ 2954593 h 4358023"/>
              <a:gd name="connsiteX16" fmla="*/ 0 w 935885"/>
              <a:gd name="connsiteY16" fmla="*/ 2128340 h 4358023"/>
              <a:gd name="connsiteX17" fmla="*/ 0 w 935885"/>
              <a:gd name="connsiteY17" fmla="*/ 2128340 h 4358023"/>
              <a:gd name="connsiteX0" fmla="*/ 0 w 935885"/>
              <a:gd name="connsiteY0" fmla="*/ 2308928 h 4538611"/>
              <a:gd name="connsiteX1" fmla="*/ 155984 w 935885"/>
              <a:gd name="connsiteY1" fmla="*/ 381003 h 4538611"/>
              <a:gd name="connsiteX2" fmla="*/ 155981 w 935885"/>
              <a:gd name="connsiteY2" fmla="*/ 381003 h 4538611"/>
              <a:gd name="connsiteX3" fmla="*/ 165509 w 935885"/>
              <a:gd name="connsiteY3" fmla="*/ 0 h 4538611"/>
              <a:gd name="connsiteX4" fmla="*/ 779901 w 935885"/>
              <a:gd name="connsiteY4" fmla="*/ 381003 h 4538611"/>
              <a:gd name="connsiteX5" fmla="*/ 935885 w 935885"/>
              <a:gd name="connsiteY5" fmla="*/ 2308928 h 4538611"/>
              <a:gd name="connsiteX6" fmla="*/ 935885 w 935885"/>
              <a:gd name="connsiteY6" fmla="*/ 2308928 h 4538611"/>
              <a:gd name="connsiteX7" fmla="*/ 935885 w 935885"/>
              <a:gd name="connsiteY7" fmla="*/ 3135181 h 4538611"/>
              <a:gd name="connsiteX8" fmla="*/ 935885 w 935885"/>
              <a:gd name="connsiteY8" fmla="*/ 3530033 h 4538611"/>
              <a:gd name="connsiteX9" fmla="*/ 779901 w 935885"/>
              <a:gd name="connsiteY9" fmla="*/ 3686017 h 4538611"/>
              <a:gd name="connsiteX10" fmla="*/ 389952 w 935885"/>
              <a:gd name="connsiteY10" fmla="*/ 3686017 h 4538611"/>
              <a:gd name="connsiteX11" fmla="*/ 352258 w 935885"/>
              <a:gd name="connsiteY11" fmla="*/ 4538611 h 4538611"/>
              <a:gd name="connsiteX12" fmla="*/ 155981 w 935885"/>
              <a:gd name="connsiteY12" fmla="*/ 3686017 h 4538611"/>
              <a:gd name="connsiteX13" fmla="*/ 155984 w 935885"/>
              <a:gd name="connsiteY13" fmla="*/ 3686017 h 4538611"/>
              <a:gd name="connsiteX14" fmla="*/ 0 w 935885"/>
              <a:gd name="connsiteY14" fmla="*/ 3530033 h 4538611"/>
              <a:gd name="connsiteX15" fmla="*/ 0 w 935885"/>
              <a:gd name="connsiteY15" fmla="*/ 3135181 h 4538611"/>
              <a:gd name="connsiteX16" fmla="*/ 0 w 935885"/>
              <a:gd name="connsiteY16" fmla="*/ 2308928 h 4538611"/>
              <a:gd name="connsiteX17" fmla="*/ 0 w 935885"/>
              <a:gd name="connsiteY17" fmla="*/ 2308928 h 4538611"/>
              <a:gd name="connsiteX0" fmla="*/ 0 w 935885"/>
              <a:gd name="connsiteY0" fmla="*/ 2308928 h 4538611"/>
              <a:gd name="connsiteX1" fmla="*/ 155984 w 935885"/>
              <a:gd name="connsiteY1" fmla="*/ 381003 h 4538611"/>
              <a:gd name="connsiteX2" fmla="*/ 165509 w 935885"/>
              <a:gd name="connsiteY2" fmla="*/ 0 h 4538611"/>
              <a:gd name="connsiteX3" fmla="*/ 779901 w 935885"/>
              <a:gd name="connsiteY3" fmla="*/ 381003 h 4538611"/>
              <a:gd name="connsiteX4" fmla="*/ 935885 w 935885"/>
              <a:gd name="connsiteY4" fmla="*/ 2308928 h 4538611"/>
              <a:gd name="connsiteX5" fmla="*/ 935885 w 935885"/>
              <a:gd name="connsiteY5" fmla="*/ 2308928 h 4538611"/>
              <a:gd name="connsiteX6" fmla="*/ 935885 w 935885"/>
              <a:gd name="connsiteY6" fmla="*/ 3135181 h 4538611"/>
              <a:gd name="connsiteX7" fmla="*/ 935885 w 935885"/>
              <a:gd name="connsiteY7" fmla="*/ 3530033 h 4538611"/>
              <a:gd name="connsiteX8" fmla="*/ 779901 w 935885"/>
              <a:gd name="connsiteY8" fmla="*/ 3686017 h 4538611"/>
              <a:gd name="connsiteX9" fmla="*/ 389952 w 935885"/>
              <a:gd name="connsiteY9" fmla="*/ 3686017 h 4538611"/>
              <a:gd name="connsiteX10" fmla="*/ 352258 w 935885"/>
              <a:gd name="connsiteY10" fmla="*/ 4538611 h 4538611"/>
              <a:gd name="connsiteX11" fmla="*/ 155981 w 935885"/>
              <a:gd name="connsiteY11" fmla="*/ 3686017 h 4538611"/>
              <a:gd name="connsiteX12" fmla="*/ 155984 w 935885"/>
              <a:gd name="connsiteY12" fmla="*/ 3686017 h 4538611"/>
              <a:gd name="connsiteX13" fmla="*/ 0 w 935885"/>
              <a:gd name="connsiteY13" fmla="*/ 3530033 h 4538611"/>
              <a:gd name="connsiteX14" fmla="*/ 0 w 935885"/>
              <a:gd name="connsiteY14" fmla="*/ 3135181 h 4538611"/>
              <a:gd name="connsiteX15" fmla="*/ 0 w 935885"/>
              <a:gd name="connsiteY15" fmla="*/ 2308928 h 4538611"/>
              <a:gd name="connsiteX16" fmla="*/ 0 w 935885"/>
              <a:gd name="connsiteY16" fmla="*/ 2308928 h 4538611"/>
              <a:gd name="connsiteX0" fmla="*/ 15466 w 951351"/>
              <a:gd name="connsiteY0" fmla="*/ 2309139 h 4538822"/>
              <a:gd name="connsiteX1" fmla="*/ 0 w 951351"/>
              <a:gd name="connsiteY1" fmla="*/ 390739 h 4538822"/>
              <a:gd name="connsiteX2" fmla="*/ 180975 w 951351"/>
              <a:gd name="connsiteY2" fmla="*/ 211 h 4538822"/>
              <a:gd name="connsiteX3" fmla="*/ 795367 w 951351"/>
              <a:gd name="connsiteY3" fmla="*/ 381214 h 4538822"/>
              <a:gd name="connsiteX4" fmla="*/ 951351 w 951351"/>
              <a:gd name="connsiteY4" fmla="*/ 2309139 h 4538822"/>
              <a:gd name="connsiteX5" fmla="*/ 951351 w 951351"/>
              <a:gd name="connsiteY5" fmla="*/ 2309139 h 4538822"/>
              <a:gd name="connsiteX6" fmla="*/ 951351 w 951351"/>
              <a:gd name="connsiteY6" fmla="*/ 3135392 h 4538822"/>
              <a:gd name="connsiteX7" fmla="*/ 951351 w 951351"/>
              <a:gd name="connsiteY7" fmla="*/ 3530244 h 4538822"/>
              <a:gd name="connsiteX8" fmla="*/ 795367 w 951351"/>
              <a:gd name="connsiteY8" fmla="*/ 3686228 h 4538822"/>
              <a:gd name="connsiteX9" fmla="*/ 405418 w 951351"/>
              <a:gd name="connsiteY9" fmla="*/ 3686228 h 4538822"/>
              <a:gd name="connsiteX10" fmla="*/ 367724 w 951351"/>
              <a:gd name="connsiteY10" fmla="*/ 4538822 h 4538822"/>
              <a:gd name="connsiteX11" fmla="*/ 171447 w 951351"/>
              <a:gd name="connsiteY11" fmla="*/ 3686228 h 4538822"/>
              <a:gd name="connsiteX12" fmla="*/ 171450 w 951351"/>
              <a:gd name="connsiteY12" fmla="*/ 3686228 h 4538822"/>
              <a:gd name="connsiteX13" fmla="*/ 15466 w 951351"/>
              <a:gd name="connsiteY13" fmla="*/ 3530244 h 4538822"/>
              <a:gd name="connsiteX14" fmla="*/ 15466 w 951351"/>
              <a:gd name="connsiteY14" fmla="*/ 3135392 h 4538822"/>
              <a:gd name="connsiteX15" fmla="*/ 15466 w 951351"/>
              <a:gd name="connsiteY15" fmla="*/ 2309139 h 4538822"/>
              <a:gd name="connsiteX16" fmla="*/ 15466 w 951351"/>
              <a:gd name="connsiteY16" fmla="*/ 2309139 h 4538822"/>
              <a:gd name="connsiteX0" fmla="*/ 0 w 935885"/>
              <a:gd name="connsiteY0" fmla="*/ 2309139 h 4538822"/>
              <a:gd name="connsiteX1" fmla="*/ 165509 w 935885"/>
              <a:gd name="connsiteY1" fmla="*/ 211 h 4538822"/>
              <a:gd name="connsiteX2" fmla="*/ 779901 w 935885"/>
              <a:gd name="connsiteY2" fmla="*/ 381214 h 4538822"/>
              <a:gd name="connsiteX3" fmla="*/ 935885 w 935885"/>
              <a:gd name="connsiteY3" fmla="*/ 2309139 h 4538822"/>
              <a:gd name="connsiteX4" fmla="*/ 935885 w 935885"/>
              <a:gd name="connsiteY4" fmla="*/ 2309139 h 4538822"/>
              <a:gd name="connsiteX5" fmla="*/ 935885 w 935885"/>
              <a:gd name="connsiteY5" fmla="*/ 3135392 h 4538822"/>
              <a:gd name="connsiteX6" fmla="*/ 935885 w 935885"/>
              <a:gd name="connsiteY6" fmla="*/ 3530244 h 4538822"/>
              <a:gd name="connsiteX7" fmla="*/ 779901 w 935885"/>
              <a:gd name="connsiteY7" fmla="*/ 3686228 h 4538822"/>
              <a:gd name="connsiteX8" fmla="*/ 389952 w 935885"/>
              <a:gd name="connsiteY8" fmla="*/ 3686228 h 4538822"/>
              <a:gd name="connsiteX9" fmla="*/ 352258 w 935885"/>
              <a:gd name="connsiteY9" fmla="*/ 4538822 h 4538822"/>
              <a:gd name="connsiteX10" fmla="*/ 155981 w 935885"/>
              <a:gd name="connsiteY10" fmla="*/ 3686228 h 4538822"/>
              <a:gd name="connsiteX11" fmla="*/ 155984 w 935885"/>
              <a:gd name="connsiteY11" fmla="*/ 3686228 h 4538822"/>
              <a:gd name="connsiteX12" fmla="*/ 0 w 935885"/>
              <a:gd name="connsiteY12" fmla="*/ 3530244 h 4538822"/>
              <a:gd name="connsiteX13" fmla="*/ 0 w 935885"/>
              <a:gd name="connsiteY13" fmla="*/ 3135392 h 4538822"/>
              <a:gd name="connsiteX14" fmla="*/ 0 w 935885"/>
              <a:gd name="connsiteY14" fmla="*/ 2309139 h 4538822"/>
              <a:gd name="connsiteX15" fmla="*/ 0 w 935885"/>
              <a:gd name="connsiteY15" fmla="*/ 2309139 h 4538822"/>
              <a:gd name="connsiteX0" fmla="*/ 0 w 935885"/>
              <a:gd name="connsiteY0" fmla="*/ 2022971 h 4252654"/>
              <a:gd name="connsiteX1" fmla="*/ 194087 w 935885"/>
              <a:gd name="connsiteY1" fmla="*/ 276019 h 4252654"/>
              <a:gd name="connsiteX2" fmla="*/ 779901 w 935885"/>
              <a:gd name="connsiteY2" fmla="*/ 95046 h 4252654"/>
              <a:gd name="connsiteX3" fmla="*/ 935885 w 935885"/>
              <a:gd name="connsiteY3" fmla="*/ 2022971 h 4252654"/>
              <a:gd name="connsiteX4" fmla="*/ 935885 w 935885"/>
              <a:gd name="connsiteY4" fmla="*/ 2022971 h 4252654"/>
              <a:gd name="connsiteX5" fmla="*/ 935885 w 935885"/>
              <a:gd name="connsiteY5" fmla="*/ 2849224 h 4252654"/>
              <a:gd name="connsiteX6" fmla="*/ 935885 w 935885"/>
              <a:gd name="connsiteY6" fmla="*/ 3244076 h 4252654"/>
              <a:gd name="connsiteX7" fmla="*/ 779901 w 935885"/>
              <a:gd name="connsiteY7" fmla="*/ 3400060 h 4252654"/>
              <a:gd name="connsiteX8" fmla="*/ 389952 w 935885"/>
              <a:gd name="connsiteY8" fmla="*/ 3400060 h 4252654"/>
              <a:gd name="connsiteX9" fmla="*/ 352258 w 935885"/>
              <a:gd name="connsiteY9" fmla="*/ 4252654 h 4252654"/>
              <a:gd name="connsiteX10" fmla="*/ 155981 w 935885"/>
              <a:gd name="connsiteY10" fmla="*/ 3400060 h 4252654"/>
              <a:gd name="connsiteX11" fmla="*/ 155984 w 935885"/>
              <a:gd name="connsiteY11" fmla="*/ 3400060 h 4252654"/>
              <a:gd name="connsiteX12" fmla="*/ 0 w 935885"/>
              <a:gd name="connsiteY12" fmla="*/ 3244076 h 4252654"/>
              <a:gd name="connsiteX13" fmla="*/ 0 w 935885"/>
              <a:gd name="connsiteY13" fmla="*/ 2849224 h 4252654"/>
              <a:gd name="connsiteX14" fmla="*/ 0 w 935885"/>
              <a:gd name="connsiteY14" fmla="*/ 2022971 h 4252654"/>
              <a:gd name="connsiteX15" fmla="*/ 0 w 935885"/>
              <a:gd name="connsiteY15" fmla="*/ 2022971 h 4252654"/>
              <a:gd name="connsiteX0" fmla="*/ 0 w 935885"/>
              <a:gd name="connsiteY0" fmla="*/ 2083348 h 4313031"/>
              <a:gd name="connsiteX1" fmla="*/ 194087 w 935885"/>
              <a:gd name="connsiteY1" fmla="*/ 336396 h 4313031"/>
              <a:gd name="connsiteX2" fmla="*/ 779901 w 935885"/>
              <a:gd name="connsiteY2" fmla="*/ 155423 h 4313031"/>
              <a:gd name="connsiteX3" fmla="*/ 935885 w 935885"/>
              <a:gd name="connsiteY3" fmla="*/ 2083348 h 4313031"/>
              <a:gd name="connsiteX4" fmla="*/ 935885 w 935885"/>
              <a:gd name="connsiteY4" fmla="*/ 2083348 h 4313031"/>
              <a:gd name="connsiteX5" fmla="*/ 935885 w 935885"/>
              <a:gd name="connsiteY5" fmla="*/ 2909601 h 4313031"/>
              <a:gd name="connsiteX6" fmla="*/ 935885 w 935885"/>
              <a:gd name="connsiteY6" fmla="*/ 3304453 h 4313031"/>
              <a:gd name="connsiteX7" fmla="*/ 779901 w 935885"/>
              <a:gd name="connsiteY7" fmla="*/ 3460437 h 4313031"/>
              <a:gd name="connsiteX8" fmla="*/ 389952 w 935885"/>
              <a:gd name="connsiteY8" fmla="*/ 3460437 h 4313031"/>
              <a:gd name="connsiteX9" fmla="*/ 352258 w 935885"/>
              <a:gd name="connsiteY9" fmla="*/ 4313031 h 4313031"/>
              <a:gd name="connsiteX10" fmla="*/ 155981 w 935885"/>
              <a:gd name="connsiteY10" fmla="*/ 3460437 h 4313031"/>
              <a:gd name="connsiteX11" fmla="*/ 155984 w 935885"/>
              <a:gd name="connsiteY11" fmla="*/ 3460437 h 4313031"/>
              <a:gd name="connsiteX12" fmla="*/ 0 w 935885"/>
              <a:gd name="connsiteY12" fmla="*/ 3304453 h 4313031"/>
              <a:gd name="connsiteX13" fmla="*/ 0 w 935885"/>
              <a:gd name="connsiteY13" fmla="*/ 2909601 h 4313031"/>
              <a:gd name="connsiteX14" fmla="*/ 0 w 935885"/>
              <a:gd name="connsiteY14" fmla="*/ 2083348 h 4313031"/>
              <a:gd name="connsiteX15" fmla="*/ 0 w 935885"/>
              <a:gd name="connsiteY15" fmla="*/ 2083348 h 4313031"/>
              <a:gd name="connsiteX0" fmla="*/ 0 w 935885"/>
              <a:gd name="connsiteY0" fmla="*/ 2042265 h 4271948"/>
              <a:gd name="connsiteX1" fmla="*/ 194087 w 935885"/>
              <a:gd name="connsiteY1" fmla="*/ 295313 h 4271948"/>
              <a:gd name="connsiteX2" fmla="*/ 779901 w 935885"/>
              <a:gd name="connsiteY2" fmla="*/ 114340 h 4271948"/>
              <a:gd name="connsiteX3" fmla="*/ 935885 w 935885"/>
              <a:gd name="connsiteY3" fmla="*/ 2042265 h 4271948"/>
              <a:gd name="connsiteX4" fmla="*/ 935885 w 935885"/>
              <a:gd name="connsiteY4" fmla="*/ 2042265 h 4271948"/>
              <a:gd name="connsiteX5" fmla="*/ 935885 w 935885"/>
              <a:gd name="connsiteY5" fmla="*/ 2868518 h 4271948"/>
              <a:gd name="connsiteX6" fmla="*/ 935885 w 935885"/>
              <a:gd name="connsiteY6" fmla="*/ 3263370 h 4271948"/>
              <a:gd name="connsiteX7" fmla="*/ 779901 w 935885"/>
              <a:gd name="connsiteY7" fmla="*/ 3419354 h 4271948"/>
              <a:gd name="connsiteX8" fmla="*/ 389952 w 935885"/>
              <a:gd name="connsiteY8" fmla="*/ 3419354 h 4271948"/>
              <a:gd name="connsiteX9" fmla="*/ 352258 w 935885"/>
              <a:gd name="connsiteY9" fmla="*/ 4271948 h 4271948"/>
              <a:gd name="connsiteX10" fmla="*/ 155981 w 935885"/>
              <a:gd name="connsiteY10" fmla="*/ 3419354 h 4271948"/>
              <a:gd name="connsiteX11" fmla="*/ 155984 w 935885"/>
              <a:gd name="connsiteY11" fmla="*/ 3419354 h 4271948"/>
              <a:gd name="connsiteX12" fmla="*/ 0 w 935885"/>
              <a:gd name="connsiteY12" fmla="*/ 3263370 h 4271948"/>
              <a:gd name="connsiteX13" fmla="*/ 0 w 935885"/>
              <a:gd name="connsiteY13" fmla="*/ 2868518 h 4271948"/>
              <a:gd name="connsiteX14" fmla="*/ 0 w 935885"/>
              <a:gd name="connsiteY14" fmla="*/ 2042265 h 4271948"/>
              <a:gd name="connsiteX15" fmla="*/ 0 w 935885"/>
              <a:gd name="connsiteY15" fmla="*/ 2042265 h 4271948"/>
              <a:gd name="connsiteX0" fmla="*/ 0 w 935885"/>
              <a:gd name="connsiteY0" fmla="*/ 2029947 h 4259630"/>
              <a:gd name="connsiteX1" fmla="*/ 194087 w 935885"/>
              <a:gd name="connsiteY1" fmla="*/ 282995 h 4259630"/>
              <a:gd name="connsiteX2" fmla="*/ 827529 w 935885"/>
              <a:gd name="connsiteY2" fmla="*/ 178220 h 4259630"/>
              <a:gd name="connsiteX3" fmla="*/ 935885 w 935885"/>
              <a:gd name="connsiteY3" fmla="*/ 2029947 h 4259630"/>
              <a:gd name="connsiteX4" fmla="*/ 935885 w 935885"/>
              <a:gd name="connsiteY4" fmla="*/ 2029947 h 4259630"/>
              <a:gd name="connsiteX5" fmla="*/ 935885 w 935885"/>
              <a:gd name="connsiteY5" fmla="*/ 2856200 h 4259630"/>
              <a:gd name="connsiteX6" fmla="*/ 935885 w 935885"/>
              <a:gd name="connsiteY6" fmla="*/ 3251052 h 4259630"/>
              <a:gd name="connsiteX7" fmla="*/ 779901 w 935885"/>
              <a:gd name="connsiteY7" fmla="*/ 3407036 h 4259630"/>
              <a:gd name="connsiteX8" fmla="*/ 389952 w 935885"/>
              <a:gd name="connsiteY8" fmla="*/ 3407036 h 4259630"/>
              <a:gd name="connsiteX9" fmla="*/ 352258 w 935885"/>
              <a:gd name="connsiteY9" fmla="*/ 4259630 h 4259630"/>
              <a:gd name="connsiteX10" fmla="*/ 155981 w 935885"/>
              <a:gd name="connsiteY10" fmla="*/ 3407036 h 4259630"/>
              <a:gd name="connsiteX11" fmla="*/ 155984 w 935885"/>
              <a:gd name="connsiteY11" fmla="*/ 3407036 h 4259630"/>
              <a:gd name="connsiteX12" fmla="*/ 0 w 935885"/>
              <a:gd name="connsiteY12" fmla="*/ 3251052 h 4259630"/>
              <a:gd name="connsiteX13" fmla="*/ 0 w 935885"/>
              <a:gd name="connsiteY13" fmla="*/ 2856200 h 4259630"/>
              <a:gd name="connsiteX14" fmla="*/ 0 w 935885"/>
              <a:gd name="connsiteY14" fmla="*/ 2029947 h 4259630"/>
              <a:gd name="connsiteX15" fmla="*/ 0 w 935885"/>
              <a:gd name="connsiteY15" fmla="*/ 2029947 h 4259630"/>
              <a:gd name="connsiteX0" fmla="*/ 0 w 1002160"/>
              <a:gd name="connsiteY0" fmla="*/ 1913502 h 4143185"/>
              <a:gd name="connsiteX1" fmla="*/ 194087 w 1002160"/>
              <a:gd name="connsiteY1" fmla="*/ 166550 h 4143185"/>
              <a:gd name="connsiteX2" fmla="*/ 827529 w 1002160"/>
              <a:gd name="connsiteY2" fmla="*/ 61775 h 4143185"/>
              <a:gd name="connsiteX3" fmla="*/ 935885 w 1002160"/>
              <a:gd name="connsiteY3" fmla="*/ 1913502 h 4143185"/>
              <a:gd name="connsiteX4" fmla="*/ 935885 w 1002160"/>
              <a:gd name="connsiteY4" fmla="*/ 1913502 h 4143185"/>
              <a:gd name="connsiteX5" fmla="*/ 935885 w 1002160"/>
              <a:gd name="connsiteY5" fmla="*/ 2739755 h 4143185"/>
              <a:gd name="connsiteX6" fmla="*/ 935885 w 1002160"/>
              <a:gd name="connsiteY6" fmla="*/ 3134607 h 4143185"/>
              <a:gd name="connsiteX7" fmla="*/ 779901 w 1002160"/>
              <a:gd name="connsiteY7" fmla="*/ 3290591 h 4143185"/>
              <a:gd name="connsiteX8" fmla="*/ 389952 w 1002160"/>
              <a:gd name="connsiteY8" fmla="*/ 3290591 h 4143185"/>
              <a:gd name="connsiteX9" fmla="*/ 352258 w 1002160"/>
              <a:gd name="connsiteY9" fmla="*/ 4143185 h 4143185"/>
              <a:gd name="connsiteX10" fmla="*/ 155981 w 1002160"/>
              <a:gd name="connsiteY10" fmla="*/ 3290591 h 4143185"/>
              <a:gd name="connsiteX11" fmla="*/ 155984 w 1002160"/>
              <a:gd name="connsiteY11" fmla="*/ 3290591 h 4143185"/>
              <a:gd name="connsiteX12" fmla="*/ 0 w 1002160"/>
              <a:gd name="connsiteY12" fmla="*/ 3134607 h 4143185"/>
              <a:gd name="connsiteX13" fmla="*/ 0 w 1002160"/>
              <a:gd name="connsiteY13" fmla="*/ 2739755 h 4143185"/>
              <a:gd name="connsiteX14" fmla="*/ 0 w 1002160"/>
              <a:gd name="connsiteY14" fmla="*/ 1913502 h 4143185"/>
              <a:gd name="connsiteX15" fmla="*/ 0 w 1002160"/>
              <a:gd name="connsiteY15" fmla="*/ 1913502 h 4143185"/>
              <a:gd name="connsiteX0" fmla="*/ 0 w 1002160"/>
              <a:gd name="connsiteY0" fmla="*/ 1860213 h 4089896"/>
              <a:gd name="connsiteX1" fmla="*/ 194087 w 1002160"/>
              <a:gd name="connsiteY1" fmla="*/ 113261 h 4089896"/>
              <a:gd name="connsiteX2" fmla="*/ 827529 w 1002160"/>
              <a:gd name="connsiteY2" fmla="*/ 8486 h 4089896"/>
              <a:gd name="connsiteX3" fmla="*/ 935885 w 1002160"/>
              <a:gd name="connsiteY3" fmla="*/ 1860213 h 4089896"/>
              <a:gd name="connsiteX4" fmla="*/ 935885 w 1002160"/>
              <a:gd name="connsiteY4" fmla="*/ 1860213 h 4089896"/>
              <a:gd name="connsiteX5" fmla="*/ 935885 w 1002160"/>
              <a:gd name="connsiteY5" fmla="*/ 2686466 h 4089896"/>
              <a:gd name="connsiteX6" fmla="*/ 935885 w 1002160"/>
              <a:gd name="connsiteY6" fmla="*/ 3081318 h 4089896"/>
              <a:gd name="connsiteX7" fmla="*/ 779901 w 1002160"/>
              <a:gd name="connsiteY7" fmla="*/ 3237302 h 4089896"/>
              <a:gd name="connsiteX8" fmla="*/ 389952 w 1002160"/>
              <a:gd name="connsiteY8" fmla="*/ 3237302 h 4089896"/>
              <a:gd name="connsiteX9" fmla="*/ 352258 w 1002160"/>
              <a:gd name="connsiteY9" fmla="*/ 4089896 h 4089896"/>
              <a:gd name="connsiteX10" fmla="*/ 155981 w 1002160"/>
              <a:gd name="connsiteY10" fmla="*/ 3237302 h 4089896"/>
              <a:gd name="connsiteX11" fmla="*/ 155984 w 1002160"/>
              <a:gd name="connsiteY11" fmla="*/ 3237302 h 4089896"/>
              <a:gd name="connsiteX12" fmla="*/ 0 w 1002160"/>
              <a:gd name="connsiteY12" fmla="*/ 3081318 h 4089896"/>
              <a:gd name="connsiteX13" fmla="*/ 0 w 1002160"/>
              <a:gd name="connsiteY13" fmla="*/ 2686466 h 4089896"/>
              <a:gd name="connsiteX14" fmla="*/ 0 w 1002160"/>
              <a:gd name="connsiteY14" fmla="*/ 1860213 h 4089896"/>
              <a:gd name="connsiteX15" fmla="*/ 0 w 1002160"/>
              <a:gd name="connsiteY15" fmla="*/ 1860213 h 4089896"/>
              <a:gd name="connsiteX0" fmla="*/ 0 w 935885"/>
              <a:gd name="connsiteY0" fmla="*/ 1993243 h 4222926"/>
              <a:gd name="connsiteX1" fmla="*/ 155987 w 935885"/>
              <a:gd name="connsiteY1" fmla="*/ 246291 h 4222926"/>
              <a:gd name="connsiteX2" fmla="*/ 827529 w 935885"/>
              <a:gd name="connsiteY2" fmla="*/ 141516 h 4222926"/>
              <a:gd name="connsiteX3" fmla="*/ 935885 w 935885"/>
              <a:gd name="connsiteY3" fmla="*/ 1993243 h 4222926"/>
              <a:gd name="connsiteX4" fmla="*/ 935885 w 935885"/>
              <a:gd name="connsiteY4" fmla="*/ 1993243 h 4222926"/>
              <a:gd name="connsiteX5" fmla="*/ 935885 w 935885"/>
              <a:gd name="connsiteY5" fmla="*/ 2819496 h 4222926"/>
              <a:gd name="connsiteX6" fmla="*/ 935885 w 935885"/>
              <a:gd name="connsiteY6" fmla="*/ 3214348 h 4222926"/>
              <a:gd name="connsiteX7" fmla="*/ 779901 w 935885"/>
              <a:gd name="connsiteY7" fmla="*/ 3370332 h 4222926"/>
              <a:gd name="connsiteX8" fmla="*/ 389952 w 935885"/>
              <a:gd name="connsiteY8" fmla="*/ 3370332 h 4222926"/>
              <a:gd name="connsiteX9" fmla="*/ 352258 w 935885"/>
              <a:gd name="connsiteY9" fmla="*/ 4222926 h 4222926"/>
              <a:gd name="connsiteX10" fmla="*/ 155981 w 935885"/>
              <a:gd name="connsiteY10" fmla="*/ 3370332 h 4222926"/>
              <a:gd name="connsiteX11" fmla="*/ 155984 w 935885"/>
              <a:gd name="connsiteY11" fmla="*/ 3370332 h 4222926"/>
              <a:gd name="connsiteX12" fmla="*/ 0 w 935885"/>
              <a:gd name="connsiteY12" fmla="*/ 3214348 h 4222926"/>
              <a:gd name="connsiteX13" fmla="*/ 0 w 935885"/>
              <a:gd name="connsiteY13" fmla="*/ 2819496 h 4222926"/>
              <a:gd name="connsiteX14" fmla="*/ 0 w 935885"/>
              <a:gd name="connsiteY14" fmla="*/ 1993243 h 4222926"/>
              <a:gd name="connsiteX15" fmla="*/ 0 w 935885"/>
              <a:gd name="connsiteY15" fmla="*/ 1993243 h 4222926"/>
              <a:gd name="connsiteX0" fmla="*/ 0 w 935885"/>
              <a:gd name="connsiteY0" fmla="*/ 1987530 h 4217213"/>
              <a:gd name="connsiteX1" fmla="*/ 155987 w 935885"/>
              <a:gd name="connsiteY1" fmla="*/ 240578 h 4217213"/>
              <a:gd name="connsiteX2" fmla="*/ 827532 w 935885"/>
              <a:gd name="connsiteY2" fmla="*/ 202476 h 4217213"/>
              <a:gd name="connsiteX3" fmla="*/ 935885 w 935885"/>
              <a:gd name="connsiteY3" fmla="*/ 1987530 h 4217213"/>
              <a:gd name="connsiteX4" fmla="*/ 935885 w 935885"/>
              <a:gd name="connsiteY4" fmla="*/ 1987530 h 4217213"/>
              <a:gd name="connsiteX5" fmla="*/ 935885 w 935885"/>
              <a:gd name="connsiteY5" fmla="*/ 2813783 h 4217213"/>
              <a:gd name="connsiteX6" fmla="*/ 935885 w 935885"/>
              <a:gd name="connsiteY6" fmla="*/ 3208635 h 4217213"/>
              <a:gd name="connsiteX7" fmla="*/ 779901 w 935885"/>
              <a:gd name="connsiteY7" fmla="*/ 3364619 h 4217213"/>
              <a:gd name="connsiteX8" fmla="*/ 389952 w 935885"/>
              <a:gd name="connsiteY8" fmla="*/ 3364619 h 4217213"/>
              <a:gd name="connsiteX9" fmla="*/ 352258 w 935885"/>
              <a:gd name="connsiteY9" fmla="*/ 4217213 h 4217213"/>
              <a:gd name="connsiteX10" fmla="*/ 155981 w 935885"/>
              <a:gd name="connsiteY10" fmla="*/ 3364619 h 4217213"/>
              <a:gd name="connsiteX11" fmla="*/ 155984 w 935885"/>
              <a:gd name="connsiteY11" fmla="*/ 3364619 h 4217213"/>
              <a:gd name="connsiteX12" fmla="*/ 0 w 935885"/>
              <a:gd name="connsiteY12" fmla="*/ 3208635 h 4217213"/>
              <a:gd name="connsiteX13" fmla="*/ 0 w 935885"/>
              <a:gd name="connsiteY13" fmla="*/ 2813783 h 4217213"/>
              <a:gd name="connsiteX14" fmla="*/ 0 w 935885"/>
              <a:gd name="connsiteY14" fmla="*/ 1987530 h 4217213"/>
              <a:gd name="connsiteX15" fmla="*/ 0 w 935885"/>
              <a:gd name="connsiteY15" fmla="*/ 1987530 h 4217213"/>
              <a:gd name="connsiteX0" fmla="*/ 0 w 945725"/>
              <a:gd name="connsiteY0" fmla="*/ 1918548 h 4148231"/>
              <a:gd name="connsiteX1" fmla="*/ 155987 w 945725"/>
              <a:gd name="connsiteY1" fmla="*/ 171596 h 4148231"/>
              <a:gd name="connsiteX2" fmla="*/ 827532 w 945725"/>
              <a:gd name="connsiteY2" fmla="*/ 133494 h 4148231"/>
              <a:gd name="connsiteX3" fmla="*/ 935885 w 945725"/>
              <a:gd name="connsiteY3" fmla="*/ 1918548 h 4148231"/>
              <a:gd name="connsiteX4" fmla="*/ 935885 w 945725"/>
              <a:gd name="connsiteY4" fmla="*/ 1918548 h 4148231"/>
              <a:gd name="connsiteX5" fmla="*/ 935885 w 945725"/>
              <a:gd name="connsiteY5" fmla="*/ 2744801 h 4148231"/>
              <a:gd name="connsiteX6" fmla="*/ 935885 w 945725"/>
              <a:gd name="connsiteY6" fmla="*/ 3139653 h 4148231"/>
              <a:gd name="connsiteX7" fmla="*/ 779901 w 945725"/>
              <a:gd name="connsiteY7" fmla="*/ 3295637 h 4148231"/>
              <a:gd name="connsiteX8" fmla="*/ 389952 w 945725"/>
              <a:gd name="connsiteY8" fmla="*/ 3295637 h 4148231"/>
              <a:gd name="connsiteX9" fmla="*/ 352258 w 945725"/>
              <a:gd name="connsiteY9" fmla="*/ 4148231 h 4148231"/>
              <a:gd name="connsiteX10" fmla="*/ 155981 w 945725"/>
              <a:gd name="connsiteY10" fmla="*/ 3295637 h 4148231"/>
              <a:gd name="connsiteX11" fmla="*/ 155984 w 945725"/>
              <a:gd name="connsiteY11" fmla="*/ 3295637 h 4148231"/>
              <a:gd name="connsiteX12" fmla="*/ 0 w 945725"/>
              <a:gd name="connsiteY12" fmla="*/ 3139653 h 4148231"/>
              <a:gd name="connsiteX13" fmla="*/ 0 w 945725"/>
              <a:gd name="connsiteY13" fmla="*/ 2744801 h 4148231"/>
              <a:gd name="connsiteX14" fmla="*/ 0 w 945725"/>
              <a:gd name="connsiteY14" fmla="*/ 1918548 h 4148231"/>
              <a:gd name="connsiteX15" fmla="*/ 0 w 945725"/>
              <a:gd name="connsiteY15" fmla="*/ 1918548 h 4148231"/>
              <a:gd name="connsiteX0" fmla="*/ 0 w 945725"/>
              <a:gd name="connsiteY0" fmla="*/ 1887305 h 4116988"/>
              <a:gd name="connsiteX1" fmla="*/ 155987 w 945725"/>
              <a:gd name="connsiteY1" fmla="*/ 140353 h 4116988"/>
              <a:gd name="connsiteX2" fmla="*/ 827532 w 945725"/>
              <a:gd name="connsiteY2" fmla="*/ 102251 h 4116988"/>
              <a:gd name="connsiteX3" fmla="*/ 935885 w 945725"/>
              <a:gd name="connsiteY3" fmla="*/ 1887305 h 4116988"/>
              <a:gd name="connsiteX4" fmla="*/ 935885 w 945725"/>
              <a:gd name="connsiteY4" fmla="*/ 1887305 h 4116988"/>
              <a:gd name="connsiteX5" fmla="*/ 935885 w 945725"/>
              <a:gd name="connsiteY5" fmla="*/ 2713558 h 4116988"/>
              <a:gd name="connsiteX6" fmla="*/ 935885 w 945725"/>
              <a:gd name="connsiteY6" fmla="*/ 3108410 h 4116988"/>
              <a:gd name="connsiteX7" fmla="*/ 779901 w 945725"/>
              <a:gd name="connsiteY7" fmla="*/ 3264394 h 4116988"/>
              <a:gd name="connsiteX8" fmla="*/ 389952 w 945725"/>
              <a:gd name="connsiteY8" fmla="*/ 3264394 h 4116988"/>
              <a:gd name="connsiteX9" fmla="*/ 352258 w 945725"/>
              <a:gd name="connsiteY9" fmla="*/ 4116988 h 4116988"/>
              <a:gd name="connsiteX10" fmla="*/ 155981 w 945725"/>
              <a:gd name="connsiteY10" fmla="*/ 3264394 h 4116988"/>
              <a:gd name="connsiteX11" fmla="*/ 155984 w 945725"/>
              <a:gd name="connsiteY11" fmla="*/ 3264394 h 4116988"/>
              <a:gd name="connsiteX12" fmla="*/ 0 w 945725"/>
              <a:gd name="connsiteY12" fmla="*/ 3108410 h 4116988"/>
              <a:gd name="connsiteX13" fmla="*/ 0 w 945725"/>
              <a:gd name="connsiteY13" fmla="*/ 2713558 h 4116988"/>
              <a:gd name="connsiteX14" fmla="*/ 0 w 945725"/>
              <a:gd name="connsiteY14" fmla="*/ 1887305 h 4116988"/>
              <a:gd name="connsiteX15" fmla="*/ 0 w 945725"/>
              <a:gd name="connsiteY15" fmla="*/ 1887305 h 4116988"/>
              <a:gd name="connsiteX0" fmla="*/ 0 w 945725"/>
              <a:gd name="connsiteY0" fmla="*/ 1887305 h 4116988"/>
              <a:gd name="connsiteX1" fmla="*/ 155987 w 945725"/>
              <a:gd name="connsiteY1" fmla="*/ 140353 h 4116988"/>
              <a:gd name="connsiteX2" fmla="*/ 827532 w 945725"/>
              <a:gd name="connsiteY2" fmla="*/ 102251 h 4116988"/>
              <a:gd name="connsiteX3" fmla="*/ 935885 w 945725"/>
              <a:gd name="connsiteY3" fmla="*/ 1887305 h 4116988"/>
              <a:gd name="connsiteX4" fmla="*/ 935885 w 945725"/>
              <a:gd name="connsiteY4" fmla="*/ 1887305 h 4116988"/>
              <a:gd name="connsiteX5" fmla="*/ 935885 w 945725"/>
              <a:gd name="connsiteY5" fmla="*/ 2713558 h 4116988"/>
              <a:gd name="connsiteX6" fmla="*/ 935885 w 945725"/>
              <a:gd name="connsiteY6" fmla="*/ 3108410 h 4116988"/>
              <a:gd name="connsiteX7" fmla="*/ 779901 w 945725"/>
              <a:gd name="connsiteY7" fmla="*/ 3264394 h 4116988"/>
              <a:gd name="connsiteX8" fmla="*/ 389952 w 945725"/>
              <a:gd name="connsiteY8" fmla="*/ 3264394 h 4116988"/>
              <a:gd name="connsiteX9" fmla="*/ 352258 w 945725"/>
              <a:gd name="connsiteY9" fmla="*/ 4116988 h 4116988"/>
              <a:gd name="connsiteX10" fmla="*/ 155981 w 945725"/>
              <a:gd name="connsiteY10" fmla="*/ 3264394 h 4116988"/>
              <a:gd name="connsiteX11" fmla="*/ 155984 w 945725"/>
              <a:gd name="connsiteY11" fmla="*/ 3264394 h 4116988"/>
              <a:gd name="connsiteX12" fmla="*/ 0 w 945725"/>
              <a:gd name="connsiteY12" fmla="*/ 3108410 h 4116988"/>
              <a:gd name="connsiteX13" fmla="*/ 0 w 945725"/>
              <a:gd name="connsiteY13" fmla="*/ 2713558 h 4116988"/>
              <a:gd name="connsiteX14" fmla="*/ 0 w 945725"/>
              <a:gd name="connsiteY14" fmla="*/ 1887305 h 4116988"/>
              <a:gd name="connsiteX15" fmla="*/ 0 w 945725"/>
              <a:gd name="connsiteY15" fmla="*/ 1887305 h 4116988"/>
              <a:gd name="connsiteX0" fmla="*/ 0 w 945725"/>
              <a:gd name="connsiteY0" fmla="*/ 1887305 h 4116988"/>
              <a:gd name="connsiteX1" fmla="*/ 155987 w 945725"/>
              <a:gd name="connsiteY1" fmla="*/ 140353 h 4116988"/>
              <a:gd name="connsiteX2" fmla="*/ 827532 w 945725"/>
              <a:gd name="connsiteY2" fmla="*/ 102251 h 4116988"/>
              <a:gd name="connsiteX3" fmla="*/ 935885 w 945725"/>
              <a:gd name="connsiteY3" fmla="*/ 1887305 h 4116988"/>
              <a:gd name="connsiteX4" fmla="*/ 935885 w 945725"/>
              <a:gd name="connsiteY4" fmla="*/ 1887305 h 4116988"/>
              <a:gd name="connsiteX5" fmla="*/ 935885 w 945725"/>
              <a:gd name="connsiteY5" fmla="*/ 2713558 h 4116988"/>
              <a:gd name="connsiteX6" fmla="*/ 935885 w 945725"/>
              <a:gd name="connsiteY6" fmla="*/ 3108410 h 4116988"/>
              <a:gd name="connsiteX7" fmla="*/ 779901 w 945725"/>
              <a:gd name="connsiteY7" fmla="*/ 3264394 h 4116988"/>
              <a:gd name="connsiteX8" fmla="*/ 389952 w 945725"/>
              <a:gd name="connsiteY8" fmla="*/ 3264394 h 4116988"/>
              <a:gd name="connsiteX9" fmla="*/ 352258 w 945725"/>
              <a:gd name="connsiteY9" fmla="*/ 4116988 h 4116988"/>
              <a:gd name="connsiteX10" fmla="*/ 155981 w 945725"/>
              <a:gd name="connsiteY10" fmla="*/ 3264394 h 4116988"/>
              <a:gd name="connsiteX11" fmla="*/ 155984 w 945725"/>
              <a:gd name="connsiteY11" fmla="*/ 3264394 h 4116988"/>
              <a:gd name="connsiteX12" fmla="*/ 0 w 945725"/>
              <a:gd name="connsiteY12" fmla="*/ 3108410 h 4116988"/>
              <a:gd name="connsiteX13" fmla="*/ 0 w 945725"/>
              <a:gd name="connsiteY13" fmla="*/ 2713558 h 4116988"/>
              <a:gd name="connsiteX14" fmla="*/ 0 w 945725"/>
              <a:gd name="connsiteY14" fmla="*/ 1887305 h 4116988"/>
              <a:gd name="connsiteX15" fmla="*/ 0 w 945725"/>
              <a:gd name="connsiteY15" fmla="*/ 1887305 h 4116988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79901 w 945725"/>
              <a:gd name="connsiteY7" fmla="*/ 3264394 h 3593113"/>
              <a:gd name="connsiteX8" fmla="*/ 389952 w 945725"/>
              <a:gd name="connsiteY8" fmla="*/ 3264394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79901 w 945725"/>
              <a:gd name="connsiteY7" fmla="*/ 3264394 h 3593113"/>
              <a:gd name="connsiteX8" fmla="*/ 389952 w 945725"/>
              <a:gd name="connsiteY8" fmla="*/ 3264394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808476 w 945725"/>
              <a:gd name="connsiteY7" fmla="*/ 3312019 h 3593113"/>
              <a:gd name="connsiteX8" fmla="*/ 389952 w 945725"/>
              <a:gd name="connsiteY8" fmla="*/ 3264394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60851 w 945725"/>
              <a:gd name="connsiteY7" fmla="*/ 3283444 h 3593113"/>
              <a:gd name="connsiteX8" fmla="*/ 389952 w 945725"/>
              <a:gd name="connsiteY8" fmla="*/ 3264394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60851 w 945725"/>
              <a:gd name="connsiteY7" fmla="*/ 3283444 h 3593113"/>
              <a:gd name="connsiteX8" fmla="*/ 399477 w 945725"/>
              <a:gd name="connsiteY8" fmla="*/ 3235819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55984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935885 w 945725"/>
              <a:gd name="connsiteY5" fmla="*/ 2713558 h 3593113"/>
              <a:gd name="connsiteX6" fmla="*/ 935885 w 945725"/>
              <a:gd name="connsiteY6" fmla="*/ 3108410 h 3593113"/>
              <a:gd name="connsiteX7" fmla="*/ 760851 w 945725"/>
              <a:gd name="connsiteY7" fmla="*/ 3283444 h 3593113"/>
              <a:gd name="connsiteX8" fmla="*/ 399477 w 945725"/>
              <a:gd name="connsiteY8" fmla="*/ 3235819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84559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45725"/>
              <a:gd name="connsiteY0" fmla="*/ 1887305 h 3593113"/>
              <a:gd name="connsiteX1" fmla="*/ 155987 w 945725"/>
              <a:gd name="connsiteY1" fmla="*/ 140353 h 3593113"/>
              <a:gd name="connsiteX2" fmla="*/ 827532 w 945725"/>
              <a:gd name="connsiteY2" fmla="*/ 102251 h 3593113"/>
              <a:gd name="connsiteX3" fmla="*/ 935885 w 945725"/>
              <a:gd name="connsiteY3" fmla="*/ 1887305 h 3593113"/>
              <a:gd name="connsiteX4" fmla="*/ 935885 w 945725"/>
              <a:gd name="connsiteY4" fmla="*/ 1887305 h 3593113"/>
              <a:gd name="connsiteX5" fmla="*/ 897785 w 945725"/>
              <a:gd name="connsiteY5" fmla="*/ 2704033 h 3593113"/>
              <a:gd name="connsiteX6" fmla="*/ 935885 w 945725"/>
              <a:gd name="connsiteY6" fmla="*/ 3108410 h 3593113"/>
              <a:gd name="connsiteX7" fmla="*/ 760851 w 945725"/>
              <a:gd name="connsiteY7" fmla="*/ 3283444 h 3593113"/>
              <a:gd name="connsiteX8" fmla="*/ 399477 w 945725"/>
              <a:gd name="connsiteY8" fmla="*/ 3235819 h 3593113"/>
              <a:gd name="connsiteX9" fmla="*/ 342735 w 945725"/>
              <a:gd name="connsiteY9" fmla="*/ 3593113 h 3593113"/>
              <a:gd name="connsiteX10" fmla="*/ 155981 w 945725"/>
              <a:gd name="connsiteY10" fmla="*/ 3264394 h 3593113"/>
              <a:gd name="connsiteX11" fmla="*/ 184559 w 945725"/>
              <a:gd name="connsiteY11" fmla="*/ 3264394 h 3593113"/>
              <a:gd name="connsiteX12" fmla="*/ 0 w 945725"/>
              <a:gd name="connsiteY12" fmla="*/ 3108410 h 3593113"/>
              <a:gd name="connsiteX13" fmla="*/ 0 w 945725"/>
              <a:gd name="connsiteY13" fmla="*/ 2713558 h 3593113"/>
              <a:gd name="connsiteX14" fmla="*/ 0 w 945725"/>
              <a:gd name="connsiteY14" fmla="*/ 1887305 h 3593113"/>
              <a:gd name="connsiteX15" fmla="*/ 0 w 945725"/>
              <a:gd name="connsiteY15" fmla="*/ 1887305 h 3593113"/>
              <a:gd name="connsiteX0" fmla="*/ 0 w 973985"/>
              <a:gd name="connsiteY0" fmla="*/ 1887305 h 3593113"/>
              <a:gd name="connsiteX1" fmla="*/ 155987 w 973985"/>
              <a:gd name="connsiteY1" fmla="*/ 140353 h 3593113"/>
              <a:gd name="connsiteX2" fmla="*/ 827532 w 973985"/>
              <a:gd name="connsiteY2" fmla="*/ 102251 h 3593113"/>
              <a:gd name="connsiteX3" fmla="*/ 935885 w 973985"/>
              <a:gd name="connsiteY3" fmla="*/ 1887305 h 3593113"/>
              <a:gd name="connsiteX4" fmla="*/ 935885 w 973985"/>
              <a:gd name="connsiteY4" fmla="*/ 1887305 h 3593113"/>
              <a:gd name="connsiteX5" fmla="*/ 973985 w 973985"/>
              <a:gd name="connsiteY5" fmla="*/ 2713558 h 3593113"/>
              <a:gd name="connsiteX6" fmla="*/ 935885 w 973985"/>
              <a:gd name="connsiteY6" fmla="*/ 3108410 h 3593113"/>
              <a:gd name="connsiteX7" fmla="*/ 760851 w 973985"/>
              <a:gd name="connsiteY7" fmla="*/ 3283444 h 3593113"/>
              <a:gd name="connsiteX8" fmla="*/ 399477 w 973985"/>
              <a:gd name="connsiteY8" fmla="*/ 3235819 h 3593113"/>
              <a:gd name="connsiteX9" fmla="*/ 342735 w 973985"/>
              <a:gd name="connsiteY9" fmla="*/ 3593113 h 3593113"/>
              <a:gd name="connsiteX10" fmla="*/ 155981 w 973985"/>
              <a:gd name="connsiteY10" fmla="*/ 3264394 h 3593113"/>
              <a:gd name="connsiteX11" fmla="*/ 184559 w 973985"/>
              <a:gd name="connsiteY11" fmla="*/ 3264394 h 3593113"/>
              <a:gd name="connsiteX12" fmla="*/ 0 w 973985"/>
              <a:gd name="connsiteY12" fmla="*/ 3108410 h 3593113"/>
              <a:gd name="connsiteX13" fmla="*/ 0 w 973985"/>
              <a:gd name="connsiteY13" fmla="*/ 2713558 h 3593113"/>
              <a:gd name="connsiteX14" fmla="*/ 0 w 973985"/>
              <a:gd name="connsiteY14" fmla="*/ 1887305 h 3593113"/>
              <a:gd name="connsiteX15" fmla="*/ 0 w 973985"/>
              <a:gd name="connsiteY15" fmla="*/ 1887305 h 3593113"/>
              <a:gd name="connsiteX0" fmla="*/ 0 w 1097810"/>
              <a:gd name="connsiteY0" fmla="*/ 1887305 h 3593113"/>
              <a:gd name="connsiteX1" fmla="*/ 155987 w 1097810"/>
              <a:gd name="connsiteY1" fmla="*/ 140353 h 3593113"/>
              <a:gd name="connsiteX2" fmla="*/ 827532 w 1097810"/>
              <a:gd name="connsiteY2" fmla="*/ 102251 h 3593113"/>
              <a:gd name="connsiteX3" fmla="*/ 935885 w 1097810"/>
              <a:gd name="connsiteY3" fmla="*/ 1887305 h 3593113"/>
              <a:gd name="connsiteX4" fmla="*/ 1097810 w 1097810"/>
              <a:gd name="connsiteY4" fmla="*/ 1925405 h 3593113"/>
              <a:gd name="connsiteX5" fmla="*/ 973985 w 1097810"/>
              <a:gd name="connsiteY5" fmla="*/ 2713558 h 3593113"/>
              <a:gd name="connsiteX6" fmla="*/ 935885 w 1097810"/>
              <a:gd name="connsiteY6" fmla="*/ 3108410 h 3593113"/>
              <a:gd name="connsiteX7" fmla="*/ 760851 w 1097810"/>
              <a:gd name="connsiteY7" fmla="*/ 3283444 h 3593113"/>
              <a:gd name="connsiteX8" fmla="*/ 399477 w 1097810"/>
              <a:gd name="connsiteY8" fmla="*/ 3235819 h 3593113"/>
              <a:gd name="connsiteX9" fmla="*/ 342735 w 1097810"/>
              <a:gd name="connsiteY9" fmla="*/ 3593113 h 3593113"/>
              <a:gd name="connsiteX10" fmla="*/ 155981 w 1097810"/>
              <a:gd name="connsiteY10" fmla="*/ 3264394 h 3593113"/>
              <a:gd name="connsiteX11" fmla="*/ 184559 w 1097810"/>
              <a:gd name="connsiteY11" fmla="*/ 3264394 h 3593113"/>
              <a:gd name="connsiteX12" fmla="*/ 0 w 1097810"/>
              <a:gd name="connsiteY12" fmla="*/ 3108410 h 3593113"/>
              <a:gd name="connsiteX13" fmla="*/ 0 w 1097810"/>
              <a:gd name="connsiteY13" fmla="*/ 2713558 h 3593113"/>
              <a:gd name="connsiteX14" fmla="*/ 0 w 1097810"/>
              <a:gd name="connsiteY14" fmla="*/ 1887305 h 3593113"/>
              <a:gd name="connsiteX15" fmla="*/ 0 w 1097810"/>
              <a:gd name="connsiteY15" fmla="*/ 1887305 h 3593113"/>
              <a:gd name="connsiteX0" fmla="*/ 0 w 973985"/>
              <a:gd name="connsiteY0" fmla="*/ 1887305 h 3593113"/>
              <a:gd name="connsiteX1" fmla="*/ 155987 w 973985"/>
              <a:gd name="connsiteY1" fmla="*/ 140353 h 3593113"/>
              <a:gd name="connsiteX2" fmla="*/ 827532 w 973985"/>
              <a:gd name="connsiteY2" fmla="*/ 102251 h 3593113"/>
              <a:gd name="connsiteX3" fmla="*/ 935885 w 973985"/>
              <a:gd name="connsiteY3" fmla="*/ 1887305 h 3593113"/>
              <a:gd name="connsiteX4" fmla="*/ 973985 w 973985"/>
              <a:gd name="connsiteY4" fmla="*/ 2713558 h 3593113"/>
              <a:gd name="connsiteX5" fmla="*/ 935885 w 973985"/>
              <a:gd name="connsiteY5" fmla="*/ 3108410 h 3593113"/>
              <a:gd name="connsiteX6" fmla="*/ 760851 w 973985"/>
              <a:gd name="connsiteY6" fmla="*/ 3283444 h 3593113"/>
              <a:gd name="connsiteX7" fmla="*/ 399477 w 973985"/>
              <a:gd name="connsiteY7" fmla="*/ 3235819 h 3593113"/>
              <a:gd name="connsiteX8" fmla="*/ 342735 w 973985"/>
              <a:gd name="connsiteY8" fmla="*/ 3593113 h 3593113"/>
              <a:gd name="connsiteX9" fmla="*/ 155981 w 973985"/>
              <a:gd name="connsiteY9" fmla="*/ 3264394 h 3593113"/>
              <a:gd name="connsiteX10" fmla="*/ 184559 w 973985"/>
              <a:gd name="connsiteY10" fmla="*/ 3264394 h 3593113"/>
              <a:gd name="connsiteX11" fmla="*/ 0 w 973985"/>
              <a:gd name="connsiteY11" fmla="*/ 3108410 h 3593113"/>
              <a:gd name="connsiteX12" fmla="*/ 0 w 973985"/>
              <a:gd name="connsiteY12" fmla="*/ 2713558 h 3593113"/>
              <a:gd name="connsiteX13" fmla="*/ 0 w 973985"/>
              <a:gd name="connsiteY13" fmla="*/ 1887305 h 3593113"/>
              <a:gd name="connsiteX14" fmla="*/ 0 w 973985"/>
              <a:gd name="connsiteY14" fmla="*/ 1887305 h 3593113"/>
              <a:gd name="connsiteX0" fmla="*/ 0 w 983510"/>
              <a:gd name="connsiteY0" fmla="*/ 1963977 h 3669785"/>
              <a:gd name="connsiteX1" fmla="*/ 155987 w 983510"/>
              <a:gd name="connsiteY1" fmla="*/ 217025 h 3669785"/>
              <a:gd name="connsiteX2" fmla="*/ 827532 w 983510"/>
              <a:gd name="connsiteY2" fmla="*/ 178923 h 3669785"/>
              <a:gd name="connsiteX3" fmla="*/ 983510 w 983510"/>
              <a:gd name="connsiteY3" fmla="*/ 1992552 h 3669785"/>
              <a:gd name="connsiteX4" fmla="*/ 973985 w 983510"/>
              <a:gd name="connsiteY4" fmla="*/ 2790230 h 3669785"/>
              <a:gd name="connsiteX5" fmla="*/ 935885 w 983510"/>
              <a:gd name="connsiteY5" fmla="*/ 3185082 h 3669785"/>
              <a:gd name="connsiteX6" fmla="*/ 760851 w 983510"/>
              <a:gd name="connsiteY6" fmla="*/ 3360116 h 3669785"/>
              <a:gd name="connsiteX7" fmla="*/ 399477 w 983510"/>
              <a:gd name="connsiteY7" fmla="*/ 3312491 h 3669785"/>
              <a:gd name="connsiteX8" fmla="*/ 342735 w 983510"/>
              <a:gd name="connsiteY8" fmla="*/ 3669785 h 3669785"/>
              <a:gd name="connsiteX9" fmla="*/ 155981 w 983510"/>
              <a:gd name="connsiteY9" fmla="*/ 3341066 h 3669785"/>
              <a:gd name="connsiteX10" fmla="*/ 184559 w 983510"/>
              <a:gd name="connsiteY10" fmla="*/ 3341066 h 3669785"/>
              <a:gd name="connsiteX11" fmla="*/ 0 w 983510"/>
              <a:gd name="connsiteY11" fmla="*/ 3185082 h 3669785"/>
              <a:gd name="connsiteX12" fmla="*/ 0 w 983510"/>
              <a:gd name="connsiteY12" fmla="*/ 2790230 h 3669785"/>
              <a:gd name="connsiteX13" fmla="*/ 0 w 983510"/>
              <a:gd name="connsiteY13" fmla="*/ 1963977 h 3669785"/>
              <a:gd name="connsiteX14" fmla="*/ 0 w 983510"/>
              <a:gd name="connsiteY14" fmla="*/ 1963977 h 3669785"/>
              <a:gd name="connsiteX0" fmla="*/ 0 w 983510"/>
              <a:gd name="connsiteY0" fmla="*/ 1876100 h 3581908"/>
              <a:gd name="connsiteX1" fmla="*/ 155987 w 983510"/>
              <a:gd name="connsiteY1" fmla="*/ 129148 h 3581908"/>
              <a:gd name="connsiteX2" fmla="*/ 827532 w 983510"/>
              <a:gd name="connsiteY2" fmla="*/ 91046 h 3581908"/>
              <a:gd name="connsiteX3" fmla="*/ 983510 w 983510"/>
              <a:gd name="connsiteY3" fmla="*/ 1904675 h 3581908"/>
              <a:gd name="connsiteX4" fmla="*/ 973985 w 983510"/>
              <a:gd name="connsiteY4" fmla="*/ 2702353 h 3581908"/>
              <a:gd name="connsiteX5" fmla="*/ 935885 w 983510"/>
              <a:gd name="connsiteY5" fmla="*/ 3097205 h 3581908"/>
              <a:gd name="connsiteX6" fmla="*/ 760851 w 983510"/>
              <a:gd name="connsiteY6" fmla="*/ 3272239 h 3581908"/>
              <a:gd name="connsiteX7" fmla="*/ 399477 w 983510"/>
              <a:gd name="connsiteY7" fmla="*/ 3224614 h 3581908"/>
              <a:gd name="connsiteX8" fmla="*/ 342735 w 983510"/>
              <a:gd name="connsiteY8" fmla="*/ 3581908 h 3581908"/>
              <a:gd name="connsiteX9" fmla="*/ 155981 w 983510"/>
              <a:gd name="connsiteY9" fmla="*/ 3253189 h 3581908"/>
              <a:gd name="connsiteX10" fmla="*/ 184559 w 983510"/>
              <a:gd name="connsiteY10" fmla="*/ 3253189 h 3581908"/>
              <a:gd name="connsiteX11" fmla="*/ 0 w 983510"/>
              <a:gd name="connsiteY11" fmla="*/ 3097205 h 3581908"/>
              <a:gd name="connsiteX12" fmla="*/ 0 w 983510"/>
              <a:gd name="connsiteY12" fmla="*/ 2702353 h 3581908"/>
              <a:gd name="connsiteX13" fmla="*/ 0 w 983510"/>
              <a:gd name="connsiteY13" fmla="*/ 1876100 h 3581908"/>
              <a:gd name="connsiteX14" fmla="*/ 0 w 983510"/>
              <a:gd name="connsiteY14" fmla="*/ 1876100 h 3581908"/>
              <a:gd name="connsiteX0" fmla="*/ 0 w 983510"/>
              <a:gd name="connsiteY0" fmla="*/ 1823329 h 3529137"/>
              <a:gd name="connsiteX1" fmla="*/ 155987 w 983510"/>
              <a:gd name="connsiteY1" fmla="*/ 76377 h 3529137"/>
              <a:gd name="connsiteX2" fmla="*/ 827532 w 983510"/>
              <a:gd name="connsiteY2" fmla="*/ 38275 h 3529137"/>
              <a:gd name="connsiteX3" fmla="*/ 983510 w 983510"/>
              <a:gd name="connsiteY3" fmla="*/ 1851904 h 3529137"/>
              <a:gd name="connsiteX4" fmla="*/ 973985 w 983510"/>
              <a:gd name="connsiteY4" fmla="*/ 2649582 h 3529137"/>
              <a:gd name="connsiteX5" fmla="*/ 935885 w 983510"/>
              <a:gd name="connsiteY5" fmla="*/ 3044434 h 3529137"/>
              <a:gd name="connsiteX6" fmla="*/ 760851 w 983510"/>
              <a:gd name="connsiteY6" fmla="*/ 3219468 h 3529137"/>
              <a:gd name="connsiteX7" fmla="*/ 399477 w 983510"/>
              <a:gd name="connsiteY7" fmla="*/ 3171843 h 3529137"/>
              <a:gd name="connsiteX8" fmla="*/ 342735 w 983510"/>
              <a:gd name="connsiteY8" fmla="*/ 3529137 h 3529137"/>
              <a:gd name="connsiteX9" fmla="*/ 155981 w 983510"/>
              <a:gd name="connsiteY9" fmla="*/ 3200418 h 3529137"/>
              <a:gd name="connsiteX10" fmla="*/ 184559 w 983510"/>
              <a:gd name="connsiteY10" fmla="*/ 3200418 h 3529137"/>
              <a:gd name="connsiteX11" fmla="*/ 0 w 983510"/>
              <a:gd name="connsiteY11" fmla="*/ 3044434 h 3529137"/>
              <a:gd name="connsiteX12" fmla="*/ 0 w 983510"/>
              <a:gd name="connsiteY12" fmla="*/ 2649582 h 3529137"/>
              <a:gd name="connsiteX13" fmla="*/ 0 w 983510"/>
              <a:gd name="connsiteY13" fmla="*/ 1823329 h 3529137"/>
              <a:gd name="connsiteX14" fmla="*/ 0 w 983510"/>
              <a:gd name="connsiteY14" fmla="*/ 1823329 h 3529137"/>
              <a:gd name="connsiteX0" fmla="*/ 0 w 983510"/>
              <a:gd name="connsiteY0" fmla="*/ 1823329 h 3529137"/>
              <a:gd name="connsiteX1" fmla="*/ 155987 w 983510"/>
              <a:gd name="connsiteY1" fmla="*/ 76377 h 3529137"/>
              <a:gd name="connsiteX2" fmla="*/ 827532 w 983510"/>
              <a:gd name="connsiteY2" fmla="*/ 38275 h 3529137"/>
              <a:gd name="connsiteX3" fmla="*/ 983510 w 983510"/>
              <a:gd name="connsiteY3" fmla="*/ 1851904 h 3529137"/>
              <a:gd name="connsiteX4" fmla="*/ 973985 w 983510"/>
              <a:gd name="connsiteY4" fmla="*/ 2649582 h 3529137"/>
              <a:gd name="connsiteX5" fmla="*/ 935885 w 983510"/>
              <a:gd name="connsiteY5" fmla="*/ 3044434 h 3529137"/>
              <a:gd name="connsiteX6" fmla="*/ 760851 w 983510"/>
              <a:gd name="connsiteY6" fmla="*/ 3219468 h 3529137"/>
              <a:gd name="connsiteX7" fmla="*/ 399477 w 983510"/>
              <a:gd name="connsiteY7" fmla="*/ 3171843 h 3529137"/>
              <a:gd name="connsiteX8" fmla="*/ 342735 w 983510"/>
              <a:gd name="connsiteY8" fmla="*/ 3529137 h 3529137"/>
              <a:gd name="connsiteX9" fmla="*/ 155981 w 983510"/>
              <a:gd name="connsiteY9" fmla="*/ 3200418 h 3529137"/>
              <a:gd name="connsiteX10" fmla="*/ 184559 w 983510"/>
              <a:gd name="connsiteY10" fmla="*/ 3200418 h 3529137"/>
              <a:gd name="connsiteX11" fmla="*/ 0 w 983510"/>
              <a:gd name="connsiteY11" fmla="*/ 3044434 h 3529137"/>
              <a:gd name="connsiteX12" fmla="*/ 0 w 983510"/>
              <a:gd name="connsiteY12" fmla="*/ 2649582 h 3529137"/>
              <a:gd name="connsiteX13" fmla="*/ 0 w 983510"/>
              <a:gd name="connsiteY13" fmla="*/ 1823329 h 3529137"/>
              <a:gd name="connsiteX14" fmla="*/ 0 w 983510"/>
              <a:gd name="connsiteY14" fmla="*/ 1823329 h 3529137"/>
              <a:gd name="connsiteX0" fmla="*/ 0 w 983510"/>
              <a:gd name="connsiteY0" fmla="*/ 1823329 h 3465501"/>
              <a:gd name="connsiteX1" fmla="*/ 155987 w 983510"/>
              <a:gd name="connsiteY1" fmla="*/ 76377 h 3465501"/>
              <a:gd name="connsiteX2" fmla="*/ 827532 w 983510"/>
              <a:gd name="connsiteY2" fmla="*/ 38275 h 3465501"/>
              <a:gd name="connsiteX3" fmla="*/ 983510 w 983510"/>
              <a:gd name="connsiteY3" fmla="*/ 1851904 h 3465501"/>
              <a:gd name="connsiteX4" fmla="*/ 973985 w 983510"/>
              <a:gd name="connsiteY4" fmla="*/ 2649582 h 3465501"/>
              <a:gd name="connsiteX5" fmla="*/ 935885 w 983510"/>
              <a:gd name="connsiteY5" fmla="*/ 3044434 h 3465501"/>
              <a:gd name="connsiteX6" fmla="*/ 760851 w 983510"/>
              <a:gd name="connsiteY6" fmla="*/ 3219468 h 3465501"/>
              <a:gd name="connsiteX7" fmla="*/ 399477 w 983510"/>
              <a:gd name="connsiteY7" fmla="*/ 3171843 h 3465501"/>
              <a:gd name="connsiteX8" fmla="*/ 342735 w 983510"/>
              <a:gd name="connsiteY8" fmla="*/ 3465501 h 3465501"/>
              <a:gd name="connsiteX9" fmla="*/ 155981 w 983510"/>
              <a:gd name="connsiteY9" fmla="*/ 3200418 h 3465501"/>
              <a:gd name="connsiteX10" fmla="*/ 184559 w 983510"/>
              <a:gd name="connsiteY10" fmla="*/ 3200418 h 3465501"/>
              <a:gd name="connsiteX11" fmla="*/ 0 w 983510"/>
              <a:gd name="connsiteY11" fmla="*/ 3044434 h 3465501"/>
              <a:gd name="connsiteX12" fmla="*/ 0 w 983510"/>
              <a:gd name="connsiteY12" fmla="*/ 2649582 h 3465501"/>
              <a:gd name="connsiteX13" fmla="*/ 0 w 983510"/>
              <a:gd name="connsiteY13" fmla="*/ 1823329 h 3465501"/>
              <a:gd name="connsiteX14" fmla="*/ 0 w 983510"/>
              <a:gd name="connsiteY14" fmla="*/ 1823329 h 34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3510" h="3465501">
                <a:moveTo>
                  <a:pt x="0" y="1823329"/>
                </a:moveTo>
                <a:cubicBezTo>
                  <a:pt x="25998" y="1532170"/>
                  <a:pt x="-985" y="154811"/>
                  <a:pt x="155987" y="76377"/>
                </a:cubicBezTo>
                <a:cubicBezTo>
                  <a:pt x="312959" y="-2057"/>
                  <a:pt x="632464" y="-29045"/>
                  <a:pt x="827532" y="38275"/>
                </a:cubicBezTo>
                <a:cubicBezTo>
                  <a:pt x="1022600" y="105595"/>
                  <a:pt x="957513" y="1530583"/>
                  <a:pt x="983510" y="1851904"/>
                </a:cubicBezTo>
                <a:lnTo>
                  <a:pt x="973985" y="2649582"/>
                </a:lnTo>
                <a:lnTo>
                  <a:pt x="935885" y="3044434"/>
                </a:lnTo>
                <a:cubicBezTo>
                  <a:pt x="935885" y="3130582"/>
                  <a:pt x="904149" y="3219468"/>
                  <a:pt x="760851" y="3219468"/>
                </a:cubicBezTo>
                <a:lnTo>
                  <a:pt x="399477" y="3171843"/>
                </a:lnTo>
                <a:lnTo>
                  <a:pt x="342735" y="3465501"/>
                </a:lnTo>
                <a:cubicBezTo>
                  <a:pt x="232861" y="3327353"/>
                  <a:pt x="218232" y="3309991"/>
                  <a:pt x="155981" y="3200418"/>
                </a:cubicBezTo>
                <a:lnTo>
                  <a:pt x="184559" y="3200418"/>
                </a:lnTo>
                <a:cubicBezTo>
                  <a:pt x="98411" y="3200418"/>
                  <a:pt x="0" y="3130582"/>
                  <a:pt x="0" y="3044434"/>
                </a:cubicBezTo>
                <a:lnTo>
                  <a:pt x="0" y="2649582"/>
                </a:lnTo>
                <a:lnTo>
                  <a:pt x="0" y="1823329"/>
                </a:lnTo>
                <a:lnTo>
                  <a:pt x="0" y="182332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n>
                <a:solidFill>
                  <a:srgbClr val="99DDE0"/>
                </a:solidFill>
              </a:ln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513">
            <a:off x="8107133" y="2325826"/>
            <a:ext cx="4762201" cy="333354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24588" y="2053389"/>
            <a:ext cx="8951495" cy="414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b="1" dirty="0">
                <a:solidFill>
                  <a:srgbClr val="00206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（一）如接獲詐騙電話，應切記</a:t>
            </a:r>
            <a:r>
              <a:rPr lang="zh-TW" altLang="zh-TW" sz="3600" b="1" u="heavy" dirty="0">
                <a:solidFill>
                  <a:srgbClr val="00206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反詐騙</a:t>
            </a:r>
            <a:r>
              <a:rPr lang="en-US" altLang="zh-TW" sz="3600" b="1" u="heavy" dirty="0">
                <a:solidFill>
                  <a:srgbClr val="00206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3</a:t>
            </a:r>
            <a:r>
              <a:rPr lang="zh-TW" altLang="zh-TW" sz="3600" b="1" u="heavy" dirty="0">
                <a:solidFill>
                  <a:srgbClr val="00206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步驟</a:t>
            </a:r>
            <a:r>
              <a:rPr lang="zh-TW" altLang="zh-TW" sz="3600" b="1" dirty="0">
                <a:solidFill>
                  <a:srgbClr val="00206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：</a:t>
            </a:r>
            <a:r>
              <a:rPr lang="zh-TW" altLang="zh-TW" sz="3600" b="1" dirty="0">
                <a:solidFill>
                  <a:srgbClr val="FF000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「保持冷靜」</a:t>
            </a:r>
            <a:r>
              <a:rPr lang="zh-TW" altLang="zh-TW" sz="3600" b="1" dirty="0">
                <a:solidFill>
                  <a:srgbClr val="7030A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、</a:t>
            </a:r>
            <a:r>
              <a:rPr lang="zh-TW" altLang="zh-TW" sz="3600" b="1" dirty="0">
                <a:solidFill>
                  <a:srgbClr val="3B8D86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「小心查證」</a:t>
            </a:r>
            <a:r>
              <a:rPr lang="zh-TW" altLang="zh-TW" sz="3600" b="1" dirty="0" smtClean="0">
                <a:solidFill>
                  <a:srgbClr val="7030A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、</a:t>
            </a:r>
            <a:endParaRPr lang="en-US" altLang="zh-TW" sz="3600" b="1" dirty="0" smtClean="0">
              <a:solidFill>
                <a:srgbClr val="7030A0"/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  <a:p>
            <a:r>
              <a:rPr lang="zh-TW" altLang="zh-TW" sz="3600" b="1" dirty="0" smtClean="0">
                <a:solidFill>
                  <a:srgbClr val="ED6D34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「</a:t>
            </a:r>
            <a:r>
              <a:rPr lang="zh-TW" altLang="zh-TW" sz="3600" b="1" dirty="0">
                <a:solidFill>
                  <a:srgbClr val="ED6D34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立即報警」</a:t>
            </a:r>
            <a:r>
              <a:rPr lang="zh-TW" altLang="zh-TW" sz="3600" b="1" dirty="0">
                <a:solidFill>
                  <a:srgbClr val="00206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或撥打</a:t>
            </a:r>
            <a:r>
              <a:rPr lang="en-US" altLang="zh-TW" sz="3600" b="1" dirty="0">
                <a:solidFill>
                  <a:srgbClr val="00206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165</a:t>
            </a:r>
            <a:r>
              <a:rPr lang="zh-TW" altLang="zh-TW" sz="3600" b="1" dirty="0">
                <a:solidFill>
                  <a:srgbClr val="00206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反詐騙專線</a:t>
            </a:r>
            <a:r>
              <a:rPr lang="zh-TW" altLang="zh-TW" sz="3600" b="1" dirty="0" smtClean="0">
                <a:solidFill>
                  <a:srgbClr val="00206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、</a:t>
            </a:r>
            <a:endParaRPr lang="en-US" altLang="zh-TW" sz="3600" b="1" dirty="0" smtClean="0">
              <a:solidFill>
                <a:srgbClr val="002060"/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  <a:p>
            <a:r>
              <a:rPr lang="en-US" altLang="zh-TW" sz="3600" b="1" dirty="0">
                <a:solidFill>
                  <a:srgbClr val="00206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警察</a:t>
            </a:r>
            <a:r>
              <a:rPr lang="en-US" altLang="zh-TW" sz="3600" b="1" dirty="0" smtClean="0">
                <a:solidFill>
                  <a:srgbClr val="FF000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110</a:t>
            </a:r>
            <a:r>
              <a:rPr lang="zh-TW" altLang="zh-TW" sz="3600" b="1" dirty="0" smtClean="0">
                <a:solidFill>
                  <a:srgbClr val="00206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詢問。</a:t>
            </a:r>
            <a:endParaRPr lang="en-US" altLang="zh-TW" sz="3600" b="1" dirty="0" smtClean="0">
              <a:solidFill>
                <a:srgbClr val="002060"/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  <a:p>
            <a:r>
              <a:rPr lang="zh-TW" altLang="zh-TW" sz="3600" b="1" dirty="0" smtClean="0">
                <a:solidFill>
                  <a:srgbClr val="BF7233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（</a:t>
            </a:r>
            <a:r>
              <a:rPr lang="zh-TW" altLang="zh-TW" sz="3600" b="1" dirty="0">
                <a:solidFill>
                  <a:srgbClr val="BF7233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二）</a:t>
            </a:r>
            <a:r>
              <a:rPr lang="zh-TW" altLang="zh-TW" sz="3600" b="1" u="heavy" dirty="0">
                <a:solidFill>
                  <a:srgbClr val="BF7233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不涉足進出分子複雜是非多之場所</a:t>
            </a:r>
            <a:r>
              <a:rPr lang="zh-TW" altLang="zh-TW" sz="3600" b="1" dirty="0">
                <a:solidFill>
                  <a:srgbClr val="BF7233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，如撞球場、</a:t>
            </a:r>
            <a:r>
              <a:rPr lang="en-US" altLang="zh-TW" sz="3600" b="1" dirty="0">
                <a:solidFill>
                  <a:srgbClr val="BF7233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MTV</a:t>
            </a:r>
            <a:r>
              <a:rPr lang="zh-TW" altLang="zh-TW" sz="3600" b="1" dirty="0">
                <a:solidFill>
                  <a:srgbClr val="BF7233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、</a:t>
            </a:r>
            <a:r>
              <a:rPr lang="en-US" altLang="zh-TW" sz="3600" b="1" dirty="0" err="1">
                <a:solidFill>
                  <a:srgbClr val="BF7233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KTV</a:t>
            </a:r>
            <a:r>
              <a:rPr lang="zh-TW" altLang="zh-TW" sz="3600" b="1" dirty="0">
                <a:solidFill>
                  <a:srgbClr val="BF7233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、電動玩具店等。</a:t>
            </a:r>
          </a:p>
          <a:p>
            <a:endParaRPr lang="zh-TW" altLang="zh-TW" dirty="0"/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+mn-ea"/>
            </a:endParaRPr>
          </a:p>
        </p:txBody>
      </p:sp>
      <p:sp>
        <p:nvSpPr>
          <p:cNvPr id="7" name="弧形 6"/>
          <p:cNvSpPr/>
          <p:nvPr/>
        </p:nvSpPr>
        <p:spPr>
          <a:xfrm rot="21379291">
            <a:off x="2785379" y="6323365"/>
            <a:ext cx="7731076" cy="810986"/>
          </a:xfrm>
          <a:custGeom>
            <a:avLst/>
            <a:gdLst>
              <a:gd name="connsiteX0" fmla="*/ 652186 w 6743493"/>
              <a:gd name="connsiteY0" fmla="*/ 145393 h 711200"/>
              <a:gd name="connsiteX1" fmla="*/ 3373243 w 6743493"/>
              <a:gd name="connsiteY1" fmla="*/ 0 h 711200"/>
              <a:gd name="connsiteX2" fmla="*/ 6195295 w 6743493"/>
              <a:gd name="connsiteY2" fmla="*/ 161240 h 711200"/>
              <a:gd name="connsiteX3" fmla="*/ 3371747 w 6743493"/>
              <a:gd name="connsiteY3" fmla="*/ 355600 h 711200"/>
              <a:gd name="connsiteX4" fmla="*/ 652186 w 6743493"/>
              <a:gd name="connsiteY4" fmla="*/ 145393 h 711200"/>
              <a:gd name="connsiteX0" fmla="*/ 652186 w 6743493"/>
              <a:gd name="connsiteY0" fmla="*/ 145393 h 711200"/>
              <a:gd name="connsiteX1" fmla="*/ 3373243 w 6743493"/>
              <a:gd name="connsiteY1" fmla="*/ 0 h 711200"/>
              <a:gd name="connsiteX2" fmla="*/ 6195295 w 6743493"/>
              <a:gd name="connsiteY2" fmla="*/ 161240 h 711200"/>
              <a:gd name="connsiteX0" fmla="*/ 0 w 5543109"/>
              <a:gd name="connsiteY0" fmla="*/ 386693 h 596900"/>
              <a:gd name="connsiteX1" fmla="*/ 2721057 w 5543109"/>
              <a:gd name="connsiteY1" fmla="*/ 241300 h 596900"/>
              <a:gd name="connsiteX2" fmla="*/ 5543109 w 5543109"/>
              <a:gd name="connsiteY2" fmla="*/ 402540 h 596900"/>
              <a:gd name="connsiteX3" fmla="*/ 2719561 w 5543109"/>
              <a:gd name="connsiteY3" fmla="*/ 596900 h 596900"/>
              <a:gd name="connsiteX4" fmla="*/ 0 w 5543109"/>
              <a:gd name="connsiteY4" fmla="*/ 386693 h 596900"/>
              <a:gd name="connsiteX0" fmla="*/ 0 w 5543109"/>
              <a:gd name="connsiteY0" fmla="*/ 386693 h 596900"/>
              <a:gd name="connsiteX1" fmla="*/ 2759157 w 5543109"/>
              <a:gd name="connsiteY1" fmla="*/ 0 h 596900"/>
              <a:gd name="connsiteX2" fmla="*/ 5543109 w 5543109"/>
              <a:gd name="connsiteY2" fmla="*/ 402540 h 596900"/>
              <a:gd name="connsiteX0" fmla="*/ 0 w 5543109"/>
              <a:gd name="connsiteY0" fmla="*/ 386693 h 1054100"/>
              <a:gd name="connsiteX1" fmla="*/ 2721057 w 5543109"/>
              <a:gd name="connsiteY1" fmla="*/ 241300 h 1054100"/>
              <a:gd name="connsiteX2" fmla="*/ 5543109 w 5543109"/>
              <a:gd name="connsiteY2" fmla="*/ 402540 h 1054100"/>
              <a:gd name="connsiteX3" fmla="*/ 2643361 w 5543109"/>
              <a:gd name="connsiteY3" fmla="*/ 1054100 h 1054100"/>
              <a:gd name="connsiteX4" fmla="*/ 0 w 5543109"/>
              <a:gd name="connsiteY4" fmla="*/ 386693 h 1054100"/>
              <a:gd name="connsiteX0" fmla="*/ 0 w 5543109"/>
              <a:gd name="connsiteY0" fmla="*/ 386693 h 1054100"/>
              <a:gd name="connsiteX1" fmla="*/ 2759157 w 5543109"/>
              <a:gd name="connsiteY1" fmla="*/ 0 h 1054100"/>
              <a:gd name="connsiteX2" fmla="*/ 5543109 w 5543109"/>
              <a:gd name="connsiteY2" fmla="*/ 40254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3109" h="1054100" stroke="0" extrusionOk="0">
                <a:moveTo>
                  <a:pt x="0" y="386693"/>
                </a:moveTo>
                <a:cubicBezTo>
                  <a:pt x="635418" y="295256"/>
                  <a:pt x="1646143" y="241250"/>
                  <a:pt x="2721057" y="241300"/>
                </a:cubicBezTo>
                <a:cubicBezTo>
                  <a:pt x="3859524" y="241353"/>
                  <a:pt x="4920858" y="301993"/>
                  <a:pt x="5543109" y="402540"/>
                </a:cubicBezTo>
                <a:lnTo>
                  <a:pt x="2643361" y="1054100"/>
                </a:lnTo>
                <a:lnTo>
                  <a:pt x="0" y="386693"/>
                </a:lnTo>
                <a:close/>
              </a:path>
              <a:path w="5543109" h="1054100" fill="none">
                <a:moveTo>
                  <a:pt x="0" y="386693"/>
                </a:moveTo>
                <a:cubicBezTo>
                  <a:pt x="635418" y="295256"/>
                  <a:pt x="1684243" y="-50"/>
                  <a:pt x="2759157" y="0"/>
                </a:cubicBezTo>
                <a:cubicBezTo>
                  <a:pt x="3897624" y="53"/>
                  <a:pt x="4920858" y="301993"/>
                  <a:pt x="5543109" y="402540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弧形 6"/>
          <p:cNvSpPr/>
          <p:nvPr/>
        </p:nvSpPr>
        <p:spPr>
          <a:xfrm rot="21379291">
            <a:off x="2745060" y="6317233"/>
            <a:ext cx="7731076" cy="625339"/>
          </a:xfrm>
          <a:custGeom>
            <a:avLst/>
            <a:gdLst>
              <a:gd name="connsiteX0" fmla="*/ 652186 w 6743493"/>
              <a:gd name="connsiteY0" fmla="*/ 145393 h 711200"/>
              <a:gd name="connsiteX1" fmla="*/ 3373243 w 6743493"/>
              <a:gd name="connsiteY1" fmla="*/ 0 h 711200"/>
              <a:gd name="connsiteX2" fmla="*/ 6195295 w 6743493"/>
              <a:gd name="connsiteY2" fmla="*/ 161240 h 711200"/>
              <a:gd name="connsiteX3" fmla="*/ 3371747 w 6743493"/>
              <a:gd name="connsiteY3" fmla="*/ 355600 h 711200"/>
              <a:gd name="connsiteX4" fmla="*/ 652186 w 6743493"/>
              <a:gd name="connsiteY4" fmla="*/ 145393 h 711200"/>
              <a:gd name="connsiteX0" fmla="*/ 652186 w 6743493"/>
              <a:gd name="connsiteY0" fmla="*/ 145393 h 711200"/>
              <a:gd name="connsiteX1" fmla="*/ 3373243 w 6743493"/>
              <a:gd name="connsiteY1" fmla="*/ 0 h 711200"/>
              <a:gd name="connsiteX2" fmla="*/ 6195295 w 6743493"/>
              <a:gd name="connsiteY2" fmla="*/ 161240 h 711200"/>
              <a:gd name="connsiteX0" fmla="*/ 0 w 5543109"/>
              <a:gd name="connsiteY0" fmla="*/ 386693 h 596900"/>
              <a:gd name="connsiteX1" fmla="*/ 2721057 w 5543109"/>
              <a:gd name="connsiteY1" fmla="*/ 241300 h 596900"/>
              <a:gd name="connsiteX2" fmla="*/ 5543109 w 5543109"/>
              <a:gd name="connsiteY2" fmla="*/ 402540 h 596900"/>
              <a:gd name="connsiteX3" fmla="*/ 2719561 w 5543109"/>
              <a:gd name="connsiteY3" fmla="*/ 596900 h 596900"/>
              <a:gd name="connsiteX4" fmla="*/ 0 w 5543109"/>
              <a:gd name="connsiteY4" fmla="*/ 386693 h 596900"/>
              <a:gd name="connsiteX0" fmla="*/ 0 w 5543109"/>
              <a:gd name="connsiteY0" fmla="*/ 386693 h 596900"/>
              <a:gd name="connsiteX1" fmla="*/ 2759157 w 5543109"/>
              <a:gd name="connsiteY1" fmla="*/ 0 h 596900"/>
              <a:gd name="connsiteX2" fmla="*/ 5543109 w 5543109"/>
              <a:gd name="connsiteY2" fmla="*/ 402540 h 596900"/>
              <a:gd name="connsiteX0" fmla="*/ 0 w 5543109"/>
              <a:gd name="connsiteY0" fmla="*/ 386693 h 1054100"/>
              <a:gd name="connsiteX1" fmla="*/ 2721057 w 5543109"/>
              <a:gd name="connsiteY1" fmla="*/ 241300 h 1054100"/>
              <a:gd name="connsiteX2" fmla="*/ 5543109 w 5543109"/>
              <a:gd name="connsiteY2" fmla="*/ 402540 h 1054100"/>
              <a:gd name="connsiteX3" fmla="*/ 2643361 w 5543109"/>
              <a:gd name="connsiteY3" fmla="*/ 1054100 h 1054100"/>
              <a:gd name="connsiteX4" fmla="*/ 0 w 5543109"/>
              <a:gd name="connsiteY4" fmla="*/ 386693 h 1054100"/>
              <a:gd name="connsiteX0" fmla="*/ 0 w 5543109"/>
              <a:gd name="connsiteY0" fmla="*/ 386693 h 1054100"/>
              <a:gd name="connsiteX1" fmla="*/ 2759157 w 5543109"/>
              <a:gd name="connsiteY1" fmla="*/ 0 h 1054100"/>
              <a:gd name="connsiteX2" fmla="*/ 5543109 w 5543109"/>
              <a:gd name="connsiteY2" fmla="*/ 402540 h 1054100"/>
              <a:gd name="connsiteX0" fmla="*/ 0 w 5543109"/>
              <a:gd name="connsiteY0" fmla="*/ 640693 h 1308100"/>
              <a:gd name="connsiteX1" fmla="*/ 2721057 w 5543109"/>
              <a:gd name="connsiteY1" fmla="*/ 495300 h 1308100"/>
              <a:gd name="connsiteX2" fmla="*/ 5543109 w 5543109"/>
              <a:gd name="connsiteY2" fmla="*/ 656540 h 1308100"/>
              <a:gd name="connsiteX3" fmla="*/ 2643361 w 5543109"/>
              <a:gd name="connsiteY3" fmla="*/ 1308100 h 1308100"/>
              <a:gd name="connsiteX4" fmla="*/ 0 w 5543109"/>
              <a:gd name="connsiteY4" fmla="*/ 640693 h 1308100"/>
              <a:gd name="connsiteX0" fmla="*/ 0 w 5543109"/>
              <a:gd name="connsiteY0" fmla="*/ 640693 h 1308100"/>
              <a:gd name="connsiteX1" fmla="*/ 2746457 w 5543109"/>
              <a:gd name="connsiteY1" fmla="*/ 0 h 1308100"/>
              <a:gd name="connsiteX2" fmla="*/ 5543109 w 5543109"/>
              <a:gd name="connsiteY2" fmla="*/ 656540 h 1308100"/>
              <a:gd name="connsiteX0" fmla="*/ 0 w 5543109"/>
              <a:gd name="connsiteY0" fmla="*/ 145394 h 812801"/>
              <a:gd name="connsiteX1" fmla="*/ 2721057 w 5543109"/>
              <a:gd name="connsiteY1" fmla="*/ 1 h 812801"/>
              <a:gd name="connsiteX2" fmla="*/ 5543109 w 5543109"/>
              <a:gd name="connsiteY2" fmla="*/ 161241 h 812801"/>
              <a:gd name="connsiteX3" fmla="*/ 2643361 w 5543109"/>
              <a:gd name="connsiteY3" fmla="*/ 812801 h 812801"/>
              <a:gd name="connsiteX4" fmla="*/ 0 w 5543109"/>
              <a:gd name="connsiteY4" fmla="*/ 145394 h 812801"/>
              <a:gd name="connsiteX0" fmla="*/ 0 w 5543109"/>
              <a:gd name="connsiteY0" fmla="*/ 145394 h 812801"/>
              <a:gd name="connsiteX1" fmla="*/ 2771857 w 5543109"/>
              <a:gd name="connsiteY1" fmla="*/ 254001 h 812801"/>
              <a:gd name="connsiteX2" fmla="*/ 5543109 w 5543109"/>
              <a:gd name="connsiteY2" fmla="*/ 161241 h 81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3109" h="812801" stroke="0" extrusionOk="0">
                <a:moveTo>
                  <a:pt x="0" y="145394"/>
                </a:moveTo>
                <a:cubicBezTo>
                  <a:pt x="635418" y="53957"/>
                  <a:pt x="1646143" y="-49"/>
                  <a:pt x="2721057" y="1"/>
                </a:cubicBezTo>
                <a:cubicBezTo>
                  <a:pt x="3859524" y="54"/>
                  <a:pt x="4920858" y="60694"/>
                  <a:pt x="5543109" y="161241"/>
                </a:cubicBezTo>
                <a:lnTo>
                  <a:pt x="2643361" y="812801"/>
                </a:lnTo>
                <a:lnTo>
                  <a:pt x="0" y="145394"/>
                </a:lnTo>
                <a:close/>
              </a:path>
              <a:path w="5543109" h="812801" fill="none">
                <a:moveTo>
                  <a:pt x="0" y="145394"/>
                </a:moveTo>
                <a:cubicBezTo>
                  <a:pt x="635418" y="53957"/>
                  <a:pt x="1696943" y="253951"/>
                  <a:pt x="2771857" y="254001"/>
                </a:cubicBezTo>
                <a:cubicBezTo>
                  <a:pt x="3910324" y="254054"/>
                  <a:pt x="4920858" y="60694"/>
                  <a:pt x="5543109" y="161241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02" y="4817223"/>
            <a:ext cx="2209193" cy="2209193"/>
          </a:xfrm>
          <a:prstGeom prst="rect">
            <a:avLst/>
          </a:prstGeom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78" y="-262830"/>
            <a:ext cx="10320782" cy="2401551"/>
          </a:xfrm>
          <a:prstGeom prst="rect">
            <a:avLst/>
          </a:prstGeom>
        </p:spPr>
      </p:pic>
      <p:sp>
        <p:nvSpPr>
          <p:cNvPr id="14" name="文本框 9"/>
          <p:cNvSpPr txBox="1"/>
          <p:nvPr/>
        </p:nvSpPr>
        <p:spPr>
          <a:xfrm>
            <a:off x="3464056" y="-297333"/>
            <a:ext cx="72841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lvl="0" algn="ctr">
              <a:defRPr/>
            </a:pPr>
            <a:endParaRPr lang="en-US" altLang="zh-TW" sz="4800" b="1" dirty="0">
              <a:solidFill>
                <a:schemeClr val="accent5">
                  <a:lumMod val="75000"/>
                </a:schemeClr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  <a:p>
            <a:pPr lvl="0" algn="ctr">
              <a:defRPr/>
            </a:pPr>
            <a:r>
              <a:rPr lang="zh-TW" altLang="zh-TW" sz="4800" b="1" dirty="0" smtClean="0">
                <a:solidFill>
                  <a:schemeClr val="accent5">
                    <a:lumMod val="75000"/>
                  </a:schemeClr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機警</a:t>
            </a:r>
            <a:r>
              <a:rPr lang="zh-TW" altLang="zh-TW" sz="4800" b="1" dirty="0">
                <a:solidFill>
                  <a:schemeClr val="accent5">
                    <a:lumMod val="75000"/>
                  </a:schemeClr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反詐騙、守法不</a:t>
            </a:r>
            <a:r>
              <a:rPr lang="zh-TW" altLang="zh-TW" sz="4800" b="1" dirty="0" smtClean="0">
                <a:solidFill>
                  <a:schemeClr val="accent5">
                    <a:lumMod val="75000"/>
                  </a:schemeClr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犯罪</a:t>
            </a:r>
            <a:endParaRPr lang="zh-CN" altLang="en-US" sz="4800" b="1" dirty="0">
              <a:solidFill>
                <a:schemeClr val="accent5">
                  <a:lumMod val="75000"/>
                </a:schemeClr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</p:txBody>
      </p:sp>
      <p:pic>
        <p:nvPicPr>
          <p:cNvPr id="3076" name="Picture 4" descr="臺北市大同區戶政事務所-最新消息-【防詐騙宣導】臺北市戶政事務所不會透過電話向民眾索取個人資料，請民眾小心防範！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163">
            <a:off x="8864021" y="2926515"/>
            <a:ext cx="3210572" cy="2110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  <p:bldP spid="2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"/>
          <p:cNvGrpSpPr/>
          <p:nvPr/>
        </p:nvGrpSpPr>
        <p:grpSpPr>
          <a:xfrm flipH="1">
            <a:off x="-6525141" y="1585773"/>
            <a:ext cx="11826093" cy="5261810"/>
            <a:chOff x="-25164" y="2298320"/>
            <a:chExt cx="10067237" cy="802435"/>
          </a:xfrm>
        </p:grpSpPr>
        <p:sp>
          <p:nvSpPr>
            <p:cNvPr id="40" name="圆角矩形标注 15"/>
            <p:cNvSpPr/>
            <p:nvPr/>
          </p:nvSpPr>
          <p:spPr>
            <a:xfrm rot="5400000">
              <a:off x="1911325" y="361831"/>
              <a:ext cx="802435" cy="4675414"/>
            </a:xfrm>
            <a:custGeom>
              <a:avLst/>
              <a:gdLst>
                <a:gd name="connsiteX0" fmla="*/ 0 w 935885"/>
                <a:gd name="connsiteY0" fmla="*/ 155984 h 3305014"/>
                <a:gd name="connsiteX1" fmla="*/ 155984 w 935885"/>
                <a:gd name="connsiteY1" fmla="*/ 0 h 3305014"/>
                <a:gd name="connsiteX2" fmla="*/ 155981 w 935885"/>
                <a:gd name="connsiteY2" fmla="*/ 0 h 3305014"/>
                <a:gd name="connsiteX3" fmla="*/ 155981 w 935885"/>
                <a:gd name="connsiteY3" fmla="*/ 0 h 3305014"/>
                <a:gd name="connsiteX4" fmla="*/ 389952 w 935885"/>
                <a:gd name="connsiteY4" fmla="*/ 0 h 3305014"/>
                <a:gd name="connsiteX5" fmla="*/ 779901 w 935885"/>
                <a:gd name="connsiteY5" fmla="*/ 0 h 3305014"/>
                <a:gd name="connsiteX6" fmla="*/ 935885 w 935885"/>
                <a:gd name="connsiteY6" fmla="*/ 155984 h 3305014"/>
                <a:gd name="connsiteX7" fmla="*/ 935885 w 935885"/>
                <a:gd name="connsiteY7" fmla="*/ 1927925 h 3305014"/>
                <a:gd name="connsiteX8" fmla="*/ 935885 w 935885"/>
                <a:gd name="connsiteY8" fmla="*/ 1927925 h 3305014"/>
                <a:gd name="connsiteX9" fmla="*/ 935885 w 935885"/>
                <a:gd name="connsiteY9" fmla="*/ 2754178 h 3305014"/>
                <a:gd name="connsiteX10" fmla="*/ 935885 w 935885"/>
                <a:gd name="connsiteY10" fmla="*/ 3149030 h 3305014"/>
                <a:gd name="connsiteX11" fmla="*/ 779901 w 935885"/>
                <a:gd name="connsiteY11" fmla="*/ 3305014 h 3305014"/>
                <a:gd name="connsiteX12" fmla="*/ 389952 w 935885"/>
                <a:gd name="connsiteY12" fmla="*/ 3305014 h 3305014"/>
                <a:gd name="connsiteX13" fmla="*/ 352258 w 935885"/>
                <a:gd name="connsiteY13" fmla="*/ 4157608 h 3305014"/>
                <a:gd name="connsiteX14" fmla="*/ 155981 w 935885"/>
                <a:gd name="connsiteY14" fmla="*/ 3305014 h 3305014"/>
                <a:gd name="connsiteX15" fmla="*/ 155984 w 935885"/>
                <a:gd name="connsiteY15" fmla="*/ 3305014 h 3305014"/>
                <a:gd name="connsiteX16" fmla="*/ 0 w 935885"/>
                <a:gd name="connsiteY16" fmla="*/ 3149030 h 3305014"/>
                <a:gd name="connsiteX17" fmla="*/ 0 w 935885"/>
                <a:gd name="connsiteY17" fmla="*/ 2754178 h 3305014"/>
                <a:gd name="connsiteX18" fmla="*/ 0 w 935885"/>
                <a:gd name="connsiteY18" fmla="*/ 1927925 h 3305014"/>
                <a:gd name="connsiteX19" fmla="*/ 0 w 935885"/>
                <a:gd name="connsiteY19" fmla="*/ 1927925 h 3305014"/>
                <a:gd name="connsiteX20" fmla="*/ 0 w 935885"/>
                <a:gd name="connsiteY20" fmla="*/ 155984 h 3305014"/>
                <a:gd name="connsiteX0" fmla="*/ 0 w 935885"/>
                <a:gd name="connsiteY0" fmla="*/ 1927925 h 4157608"/>
                <a:gd name="connsiteX1" fmla="*/ 155984 w 935885"/>
                <a:gd name="connsiteY1" fmla="*/ 0 h 4157608"/>
                <a:gd name="connsiteX2" fmla="*/ 155981 w 935885"/>
                <a:gd name="connsiteY2" fmla="*/ 0 h 4157608"/>
                <a:gd name="connsiteX3" fmla="*/ 155981 w 935885"/>
                <a:gd name="connsiteY3" fmla="*/ 0 h 4157608"/>
                <a:gd name="connsiteX4" fmla="*/ 389952 w 935885"/>
                <a:gd name="connsiteY4" fmla="*/ 0 h 4157608"/>
                <a:gd name="connsiteX5" fmla="*/ 779901 w 935885"/>
                <a:gd name="connsiteY5" fmla="*/ 0 h 4157608"/>
                <a:gd name="connsiteX6" fmla="*/ 935885 w 935885"/>
                <a:gd name="connsiteY6" fmla="*/ 155984 h 4157608"/>
                <a:gd name="connsiteX7" fmla="*/ 935885 w 935885"/>
                <a:gd name="connsiteY7" fmla="*/ 1927925 h 4157608"/>
                <a:gd name="connsiteX8" fmla="*/ 935885 w 935885"/>
                <a:gd name="connsiteY8" fmla="*/ 1927925 h 4157608"/>
                <a:gd name="connsiteX9" fmla="*/ 935885 w 935885"/>
                <a:gd name="connsiteY9" fmla="*/ 2754178 h 4157608"/>
                <a:gd name="connsiteX10" fmla="*/ 935885 w 935885"/>
                <a:gd name="connsiteY10" fmla="*/ 3149030 h 4157608"/>
                <a:gd name="connsiteX11" fmla="*/ 779901 w 935885"/>
                <a:gd name="connsiteY11" fmla="*/ 3305014 h 4157608"/>
                <a:gd name="connsiteX12" fmla="*/ 389952 w 935885"/>
                <a:gd name="connsiteY12" fmla="*/ 3305014 h 4157608"/>
                <a:gd name="connsiteX13" fmla="*/ 352258 w 935885"/>
                <a:gd name="connsiteY13" fmla="*/ 4157608 h 4157608"/>
                <a:gd name="connsiteX14" fmla="*/ 155981 w 935885"/>
                <a:gd name="connsiteY14" fmla="*/ 3305014 h 4157608"/>
                <a:gd name="connsiteX15" fmla="*/ 155984 w 935885"/>
                <a:gd name="connsiteY15" fmla="*/ 3305014 h 4157608"/>
                <a:gd name="connsiteX16" fmla="*/ 0 w 935885"/>
                <a:gd name="connsiteY16" fmla="*/ 3149030 h 4157608"/>
                <a:gd name="connsiteX17" fmla="*/ 0 w 935885"/>
                <a:gd name="connsiteY17" fmla="*/ 2754178 h 4157608"/>
                <a:gd name="connsiteX18" fmla="*/ 0 w 935885"/>
                <a:gd name="connsiteY18" fmla="*/ 1927925 h 4157608"/>
                <a:gd name="connsiteX19" fmla="*/ 0 w 935885"/>
                <a:gd name="connsiteY19" fmla="*/ 1927925 h 4157608"/>
                <a:gd name="connsiteX0" fmla="*/ 0 w 935885"/>
                <a:gd name="connsiteY0" fmla="*/ 1927925 h 4157608"/>
                <a:gd name="connsiteX1" fmla="*/ 155984 w 935885"/>
                <a:gd name="connsiteY1" fmla="*/ 0 h 4157608"/>
                <a:gd name="connsiteX2" fmla="*/ 155981 w 935885"/>
                <a:gd name="connsiteY2" fmla="*/ 0 h 4157608"/>
                <a:gd name="connsiteX3" fmla="*/ 155981 w 935885"/>
                <a:gd name="connsiteY3" fmla="*/ 0 h 4157608"/>
                <a:gd name="connsiteX4" fmla="*/ 389952 w 935885"/>
                <a:gd name="connsiteY4" fmla="*/ 0 h 4157608"/>
                <a:gd name="connsiteX5" fmla="*/ 779901 w 935885"/>
                <a:gd name="connsiteY5" fmla="*/ 0 h 4157608"/>
                <a:gd name="connsiteX6" fmla="*/ 935885 w 935885"/>
                <a:gd name="connsiteY6" fmla="*/ 1927925 h 4157608"/>
                <a:gd name="connsiteX7" fmla="*/ 935885 w 935885"/>
                <a:gd name="connsiteY7" fmla="*/ 1927925 h 4157608"/>
                <a:gd name="connsiteX8" fmla="*/ 935885 w 935885"/>
                <a:gd name="connsiteY8" fmla="*/ 2754178 h 4157608"/>
                <a:gd name="connsiteX9" fmla="*/ 935885 w 935885"/>
                <a:gd name="connsiteY9" fmla="*/ 3149030 h 4157608"/>
                <a:gd name="connsiteX10" fmla="*/ 779901 w 935885"/>
                <a:gd name="connsiteY10" fmla="*/ 3305014 h 4157608"/>
                <a:gd name="connsiteX11" fmla="*/ 389952 w 935885"/>
                <a:gd name="connsiteY11" fmla="*/ 3305014 h 4157608"/>
                <a:gd name="connsiteX12" fmla="*/ 352258 w 935885"/>
                <a:gd name="connsiteY12" fmla="*/ 4157608 h 4157608"/>
                <a:gd name="connsiteX13" fmla="*/ 155981 w 935885"/>
                <a:gd name="connsiteY13" fmla="*/ 3305014 h 4157608"/>
                <a:gd name="connsiteX14" fmla="*/ 155984 w 935885"/>
                <a:gd name="connsiteY14" fmla="*/ 3305014 h 4157608"/>
                <a:gd name="connsiteX15" fmla="*/ 0 w 935885"/>
                <a:gd name="connsiteY15" fmla="*/ 3149030 h 4157608"/>
                <a:gd name="connsiteX16" fmla="*/ 0 w 935885"/>
                <a:gd name="connsiteY16" fmla="*/ 2754178 h 4157608"/>
                <a:gd name="connsiteX17" fmla="*/ 0 w 935885"/>
                <a:gd name="connsiteY17" fmla="*/ 1927925 h 4157608"/>
                <a:gd name="connsiteX18" fmla="*/ 0 w 935885"/>
                <a:gd name="connsiteY18" fmla="*/ 1927925 h 4157608"/>
                <a:gd name="connsiteX0" fmla="*/ 0 w 935885"/>
                <a:gd name="connsiteY0" fmla="*/ 2070734 h 4300417"/>
                <a:gd name="connsiteX1" fmla="*/ 155984 w 935885"/>
                <a:gd name="connsiteY1" fmla="*/ 142809 h 4300417"/>
                <a:gd name="connsiteX2" fmla="*/ 155981 w 935885"/>
                <a:gd name="connsiteY2" fmla="*/ 142809 h 4300417"/>
                <a:gd name="connsiteX3" fmla="*/ 155981 w 935885"/>
                <a:gd name="connsiteY3" fmla="*/ 142809 h 4300417"/>
                <a:gd name="connsiteX4" fmla="*/ 389952 w 935885"/>
                <a:gd name="connsiteY4" fmla="*/ 142809 h 4300417"/>
                <a:gd name="connsiteX5" fmla="*/ 779901 w 935885"/>
                <a:gd name="connsiteY5" fmla="*/ 142809 h 4300417"/>
                <a:gd name="connsiteX6" fmla="*/ 935885 w 935885"/>
                <a:gd name="connsiteY6" fmla="*/ 2070734 h 4300417"/>
                <a:gd name="connsiteX7" fmla="*/ 935885 w 935885"/>
                <a:gd name="connsiteY7" fmla="*/ 2070734 h 4300417"/>
                <a:gd name="connsiteX8" fmla="*/ 935885 w 935885"/>
                <a:gd name="connsiteY8" fmla="*/ 2896987 h 4300417"/>
                <a:gd name="connsiteX9" fmla="*/ 935885 w 935885"/>
                <a:gd name="connsiteY9" fmla="*/ 3291839 h 4300417"/>
                <a:gd name="connsiteX10" fmla="*/ 779901 w 935885"/>
                <a:gd name="connsiteY10" fmla="*/ 3447823 h 4300417"/>
                <a:gd name="connsiteX11" fmla="*/ 389952 w 935885"/>
                <a:gd name="connsiteY11" fmla="*/ 3447823 h 4300417"/>
                <a:gd name="connsiteX12" fmla="*/ 352258 w 935885"/>
                <a:gd name="connsiteY12" fmla="*/ 4300417 h 4300417"/>
                <a:gd name="connsiteX13" fmla="*/ 155981 w 935885"/>
                <a:gd name="connsiteY13" fmla="*/ 3447823 h 4300417"/>
                <a:gd name="connsiteX14" fmla="*/ 155984 w 935885"/>
                <a:gd name="connsiteY14" fmla="*/ 3447823 h 4300417"/>
                <a:gd name="connsiteX15" fmla="*/ 0 w 935885"/>
                <a:gd name="connsiteY15" fmla="*/ 3291839 h 4300417"/>
                <a:gd name="connsiteX16" fmla="*/ 0 w 935885"/>
                <a:gd name="connsiteY16" fmla="*/ 2896987 h 4300417"/>
                <a:gd name="connsiteX17" fmla="*/ 0 w 935885"/>
                <a:gd name="connsiteY17" fmla="*/ 2070734 h 4300417"/>
                <a:gd name="connsiteX18" fmla="*/ 0 w 935885"/>
                <a:gd name="connsiteY18" fmla="*/ 2070734 h 4300417"/>
                <a:gd name="connsiteX0" fmla="*/ 0 w 935885"/>
                <a:gd name="connsiteY0" fmla="*/ 2070734 h 4300417"/>
                <a:gd name="connsiteX1" fmla="*/ 155984 w 935885"/>
                <a:gd name="connsiteY1" fmla="*/ 142809 h 4300417"/>
                <a:gd name="connsiteX2" fmla="*/ 155981 w 935885"/>
                <a:gd name="connsiteY2" fmla="*/ 142809 h 4300417"/>
                <a:gd name="connsiteX3" fmla="*/ 155981 w 935885"/>
                <a:gd name="connsiteY3" fmla="*/ 142809 h 4300417"/>
                <a:gd name="connsiteX4" fmla="*/ 389952 w 935885"/>
                <a:gd name="connsiteY4" fmla="*/ 142809 h 4300417"/>
                <a:gd name="connsiteX5" fmla="*/ 779901 w 935885"/>
                <a:gd name="connsiteY5" fmla="*/ 142809 h 4300417"/>
                <a:gd name="connsiteX6" fmla="*/ 935885 w 935885"/>
                <a:gd name="connsiteY6" fmla="*/ 2070734 h 4300417"/>
                <a:gd name="connsiteX7" fmla="*/ 935885 w 935885"/>
                <a:gd name="connsiteY7" fmla="*/ 2070734 h 4300417"/>
                <a:gd name="connsiteX8" fmla="*/ 935885 w 935885"/>
                <a:gd name="connsiteY8" fmla="*/ 2896987 h 4300417"/>
                <a:gd name="connsiteX9" fmla="*/ 935885 w 935885"/>
                <a:gd name="connsiteY9" fmla="*/ 3291839 h 4300417"/>
                <a:gd name="connsiteX10" fmla="*/ 779901 w 935885"/>
                <a:gd name="connsiteY10" fmla="*/ 3447823 h 4300417"/>
                <a:gd name="connsiteX11" fmla="*/ 389952 w 935885"/>
                <a:gd name="connsiteY11" fmla="*/ 3447823 h 4300417"/>
                <a:gd name="connsiteX12" fmla="*/ 352258 w 935885"/>
                <a:gd name="connsiteY12" fmla="*/ 4300417 h 4300417"/>
                <a:gd name="connsiteX13" fmla="*/ 155981 w 935885"/>
                <a:gd name="connsiteY13" fmla="*/ 3447823 h 4300417"/>
                <a:gd name="connsiteX14" fmla="*/ 155984 w 935885"/>
                <a:gd name="connsiteY14" fmla="*/ 3447823 h 4300417"/>
                <a:gd name="connsiteX15" fmla="*/ 0 w 935885"/>
                <a:gd name="connsiteY15" fmla="*/ 3291839 h 4300417"/>
                <a:gd name="connsiteX16" fmla="*/ 0 w 935885"/>
                <a:gd name="connsiteY16" fmla="*/ 2896987 h 4300417"/>
                <a:gd name="connsiteX17" fmla="*/ 0 w 935885"/>
                <a:gd name="connsiteY17" fmla="*/ 2070734 h 4300417"/>
                <a:gd name="connsiteX18" fmla="*/ 0 w 935885"/>
                <a:gd name="connsiteY18" fmla="*/ 2070734 h 4300417"/>
                <a:gd name="connsiteX0" fmla="*/ 0 w 935885"/>
                <a:gd name="connsiteY0" fmla="*/ 2070734 h 4300417"/>
                <a:gd name="connsiteX1" fmla="*/ 155984 w 935885"/>
                <a:gd name="connsiteY1" fmla="*/ 142809 h 4300417"/>
                <a:gd name="connsiteX2" fmla="*/ 155981 w 935885"/>
                <a:gd name="connsiteY2" fmla="*/ 142809 h 4300417"/>
                <a:gd name="connsiteX3" fmla="*/ 155981 w 935885"/>
                <a:gd name="connsiteY3" fmla="*/ 142809 h 4300417"/>
                <a:gd name="connsiteX4" fmla="*/ 389952 w 935885"/>
                <a:gd name="connsiteY4" fmla="*/ 142809 h 4300417"/>
                <a:gd name="connsiteX5" fmla="*/ 779901 w 935885"/>
                <a:gd name="connsiteY5" fmla="*/ 142809 h 4300417"/>
                <a:gd name="connsiteX6" fmla="*/ 935885 w 935885"/>
                <a:gd name="connsiteY6" fmla="*/ 2070734 h 4300417"/>
                <a:gd name="connsiteX7" fmla="*/ 935885 w 935885"/>
                <a:gd name="connsiteY7" fmla="*/ 2070734 h 4300417"/>
                <a:gd name="connsiteX8" fmla="*/ 935885 w 935885"/>
                <a:gd name="connsiteY8" fmla="*/ 2896987 h 4300417"/>
                <a:gd name="connsiteX9" fmla="*/ 935885 w 935885"/>
                <a:gd name="connsiteY9" fmla="*/ 3291839 h 4300417"/>
                <a:gd name="connsiteX10" fmla="*/ 779901 w 935885"/>
                <a:gd name="connsiteY10" fmla="*/ 3447823 h 4300417"/>
                <a:gd name="connsiteX11" fmla="*/ 389952 w 935885"/>
                <a:gd name="connsiteY11" fmla="*/ 3447823 h 4300417"/>
                <a:gd name="connsiteX12" fmla="*/ 352258 w 935885"/>
                <a:gd name="connsiteY12" fmla="*/ 4300417 h 4300417"/>
                <a:gd name="connsiteX13" fmla="*/ 155981 w 935885"/>
                <a:gd name="connsiteY13" fmla="*/ 3447823 h 4300417"/>
                <a:gd name="connsiteX14" fmla="*/ 155984 w 935885"/>
                <a:gd name="connsiteY14" fmla="*/ 3447823 h 4300417"/>
                <a:gd name="connsiteX15" fmla="*/ 0 w 935885"/>
                <a:gd name="connsiteY15" fmla="*/ 3291839 h 4300417"/>
                <a:gd name="connsiteX16" fmla="*/ 0 w 935885"/>
                <a:gd name="connsiteY16" fmla="*/ 2896987 h 4300417"/>
                <a:gd name="connsiteX17" fmla="*/ 0 w 935885"/>
                <a:gd name="connsiteY17" fmla="*/ 2070734 h 4300417"/>
                <a:gd name="connsiteX18" fmla="*/ 0 w 935885"/>
                <a:gd name="connsiteY18" fmla="*/ 2070734 h 4300417"/>
                <a:gd name="connsiteX0" fmla="*/ 0 w 935885"/>
                <a:gd name="connsiteY0" fmla="*/ 1927925 h 4157608"/>
                <a:gd name="connsiteX1" fmla="*/ 155984 w 935885"/>
                <a:gd name="connsiteY1" fmla="*/ 0 h 4157608"/>
                <a:gd name="connsiteX2" fmla="*/ 155981 w 935885"/>
                <a:gd name="connsiteY2" fmla="*/ 0 h 4157608"/>
                <a:gd name="connsiteX3" fmla="*/ 155981 w 935885"/>
                <a:gd name="connsiteY3" fmla="*/ 0 h 4157608"/>
                <a:gd name="connsiteX4" fmla="*/ 779901 w 935885"/>
                <a:gd name="connsiteY4" fmla="*/ 0 h 4157608"/>
                <a:gd name="connsiteX5" fmla="*/ 935885 w 935885"/>
                <a:gd name="connsiteY5" fmla="*/ 1927925 h 4157608"/>
                <a:gd name="connsiteX6" fmla="*/ 935885 w 935885"/>
                <a:gd name="connsiteY6" fmla="*/ 1927925 h 4157608"/>
                <a:gd name="connsiteX7" fmla="*/ 935885 w 935885"/>
                <a:gd name="connsiteY7" fmla="*/ 2754178 h 4157608"/>
                <a:gd name="connsiteX8" fmla="*/ 935885 w 935885"/>
                <a:gd name="connsiteY8" fmla="*/ 3149030 h 4157608"/>
                <a:gd name="connsiteX9" fmla="*/ 779901 w 935885"/>
                <a:gd name="connsiteY9" fmla="*/ 3305014 h 4157608"/>
                <a:gd name="connsiteX10" fmla="*/ 389952 w 935885"/>
                <a:gd name="connsiteY10" fmla="*/ 3305014 h 4157608"/>
                <a:gd name="connsiteX11" fmla="*/ 352258 w 935885"/>
                <a:gd name="connsiteY11" fmla="*/ 4157608 h 4157608"/>
                <a:gd name="connsiteX12" fmla="*/ 155981 w 935885"/>
                <a:gd name="connsiteY12" fmla="*/ 3305014 h 4157608"/>
                <a:gd name="connsiteX13" fmla="*/ 155984 w 935885"/>
                <a:gd name="connsiteY13" fmla="*/ 3305014 h 4157608"/>
                <a:gd name="connsiteX14" fmla="*/ 0 w 935885"/>
                <a:gd name="connsiteY14" fmla="*/ 3149030 h 4157608"/>
                <a:gd name="connsiteX15" fmla="*/ 0 w 935885"/>
                <a:gd name="connsiteY15" fmla="*/ 2754178 h 4157608"/>
                <a:gd name="connsiteX16" fmla="*/ 0 w 935885"/>
                <a:gd name="connsiteY16" fmla="*/ 1927925 h 4157608"/>
                <a:gd name="connsiteX17" fmla="*/ 0 w 935885"/>
                <a:gd name="connsiteY17" fmla="*/ 1927925 h 4157608"/>
                <a:gd name="connsiteX0" fmla="*/ 0 w 935885"/>
                <a:gd name="connsiteY0" fmla="*/ 2128340 h 4358023"/>
                <a:gd name="connsiteX1" fmla="*/ 155984 w 935885"/>
                <a:gd name="connsiteY1" fmla="*/ 200415 h 4358023"/>
                <a:gd name="connsiteX2" fmla="*/ 155981 w 935885"/>
                <a:gd name="connsiteY2" fmla="*/ 200415 h 4358023"/>
                <a:gd name="connsiteX3" fmla="*/ 260759 w 935885"/>
                <a:gd name="connsiteY3" fmla="*/ 19437 h 4358023"/>
                <a:gd name="connsiteX4" fmla="*/ 779901 w 935885"/>
                <a:gd name="connsiteY4" fmla="*/ 200415 h 4358023"/>
                <a:gd name="connsiteX5" fmla="*/ 935885 w 935885"/>
                <a:gd name="connsiteY5" fmla="*/ 2128340 h 4358023"/>
                <a:gd name="connsiteX6" fmla="*/ 935885 w 935885"/>
                <a:gd name="connsiteY6" fmla="*/ 2128340 h 4358023"/>
                <a:gd name="connsiteX7" fmla="*/ 935885 w 935885"/>
                <a:gd name="connsiteY7" fmla="*/ 2954593 h 4358023"/>
                <a:gd name="connsiteX8" fmla="*/ 935885 w 935885"/>
                <a:gd name="connsiteY8" fmla="*/ 3349445 h 4358023"/>
                <a:gd name="connsiteX9" fmla="*/ 779901 w 935885"/>
                <a:gd name="connsiteY9" fmla="*/ 3505429 h 4358023"/>
                <a:gd name="connsiteX10" fmla="*/ 389952 w 935885"/>
                <a:gd name="connsiteY10" fmla="*/ 3505429 h 4358023"/>
                <a:gd name="connsiteX11" fmla="*/ 352258 w 935885"/>
                <a:gd name="connsiteY11" fmla="*/ 4358023 h 4358023"/>
                <a:gd name="connsiteX12" fmla="*/ 155981 w 935885"/>
                <a:gd name="connsiteY12" fmla="*/ 3505429 h 4358023"/>
                <a:gd name="connsiteX13" fmla="*/ 155984 w 935885"/>
                <a:gd name="connsiteY13" fmla="*/ 3505429 h 4358023"/>
                <a:gd name="connsiteX14" fmla="*/ 0 w 935885"/>
                <a:gd name="connsiteY14" fmla="*/ 3349445 h 4358023"/>
                <a:gd name="connsiteX15" fmla="*/ 0 w 935885"/>
                <a:gd name="connsiteY15" fmla="*/ 2954593 h 4358023"/>
                <a:gd name="connsiteX16" fmla="*/ 0 w 935885"/>
                <a:gd name="connsiteY16" fmla="*/ 2128340 h 4358023"/>
                <a:gd name="connsiteX17" fmla="*/ 0 w 935885"/>
                <a:gd name="connsiteY17" fmla="*/ 2128340 h 4358023"/>
                <a:gd name="connsiteX0" fmla="*/ 0 w 935885"/>
                <a:gd name="connsiteY0" fmla="*/ 2308928 h 4538611"/>
                <a:gd name="connsiteX1" fmla="*/ 155984 w 935885"/>
                <a:gd name="connsiteY1" fmla="*/ 381003 h 4538611"/>
                <a:gd name="connsiteX2" fmla="*/ 155981 w 935885"/>
                <a:gd name="connsiteY2" fmla="*/ 381003 h 4538611"/>
                <a:gd name="connsiteX3" fmla="*/ 165509 w 935885"/>
                <a:gd name="connsiteY3" fmla="*/ 0 h 4538611"/>
                <a:gd name="connsiteX4" fmla="*/ 779901 w 935885"/>
                <a:gd name="connsiteY4" fmla="*/ 381003 h 4538611"/>
                <a:gd name="connsiteX5" fmla="*/ 935885 w 935885"/>
                <a:gd name="connsiteY5" fmla="*/ 2308928 h 4538611"/>
                <a:gd name="connsiteX6" fmla="*/ 935885 w 935885"/>
                <a:gd name="connsiteY6" fmla="*/ 2308928 h 4538611"/>
                <a:gd name="connsiteX7" fmla="*/ 935885 w 935885"/>
                <a:gd name="connsiteY7" fmla="*/ 3135181 h 4538611"/>
                <a:gd name="connsiteX8" fmla="*/ 935885 w 935885"/>
                <a:gd name="connsiteY8" fmla="*/ 3530033 h 4538611"/>
                <a:gd name="connsiteX9" fmla="*/ 779901 w 935885"/>
                <a:gd name="connsiteY9" fmla="*/ 3686017 h 4538611"/>
                <a:gd name="connsiteX10" fmla="*/ 389952 w 935885"/>
                <a:gd name="connsiteY10" fmla="*/ 3686017 h 4538611"/>
                <a:gd name="connsiteX11" fmla="*/ 352258 w 935885"/>
                <a:gd name="connsiteY11" fmla="*/ 4538611 h 4538611"/>
                <a:gd name="connsiteX12" fmla="*/ 155981 w 935885"/>
                <a:gd name="connsiteY12" fmla="*/ 3686017 h 4538611"/>
                <a:gd name="connsiteX13" fmla="*/ 155984 w 935885"/>
                <a:gd name="connsiteY13" fmla="*/ 3686017 h 4538611"/>
                <a:gd name="connsiteX14" fmla="*/ 0 w 935885"/>
                <a:gd name="connsiteY14" fmla="*/ 3530033 h 4538611"/>
                <a:gd name="connsiteX15" fmla="*/ 0 w 935885"/>
                <a:gd name="connsiteY15" fmla="*/ 3135181 h 4538611"/>
                <a:gd name="connsiteX16" fmla="*/ 0 w 935885"/>
                <a:gd name="connsiteY16" fmla="*/ 2308928 h 4538611"/>
                <a:gd name="connsiteX17" fmla="*/ 0 w 935885"/>
                <a:gd name="connsiteY17" fmla="*/ 2308928 h 4538611"/>
                <a:gd name="connsiteX0" fmla="*/ 0 w 935885"/>
                <a:gd name="connsiteY0" fmla="*/ 2308928 h 4538611"/>
                <a:gd name="connsiteX1" fmla="*/ 155984 w 935885"/>
                <a:gd name="connsiteY1" fmla="*/ 381003 h 4538611"/>
                <a:gd name="connsiteX2" fmla="*/ 165509 w 935885"/>
                <a:gd name="connsiteY2" fmla="*/ 0 h 4538611"/>
                <a:gd name="connsiteX3" fmla="*/ 779901 w 935885"/>
                <a:gd name="connsiteY3" fmla="*/ 381003 h 4538611"/>
                <a:gd name="connsiteX4" fmla="*/ 935885 w 935885"/>
                <a:gd name="connsiteY4" fmla="*/ 2308928 h 4538611"/>
                <a:gd name="connsiteX5" fmla="*/ 935885 w 935885"/>
                <a:gd name="connsiteY5" fmla="*/ 2308928 h 4538611"/>
                <a:gd name="connsiteX6" fmla="*/ 935885 w 935885"/>
                <a:gd name="connsiteY6" fmla="*/ 3135181 h 4538611"/>
                <a:gd name="connsiteX7" fmla="*/ 935885 w 935885"/>
                <a:gd name="connsiteY7" fmla="*/ 3530033 h 4538611"/>
                <a:gd name="connsiteX8" fmla="*/ 779901 w 935885"/>
                <a:gd name="connsiteY8" fmla="*/ 3686017 h 4538611"/>
                <a:gd name="connsiteX9" fmla="*/ 389952 w 935885"/>
                <a:gd name="connsiteY9" fmla="*/ 3686017 h 4538611"/>
                <a:gd name="connsiteX10" fmla="*/ 352258 w 935885"/>
                <a:gd name="connsiteY10" fmla="*/ 4538611 h 4538611"/>
                <a:gd name="connsiteX11" fmla="*/ 155981 w 935885"/>
                <a:gd name="connsiteY11" fmla="*/ 3686017 h 4538611"/>
                <a:gd name="connsiteX12" fmla="*/ 155984 w 935885"/>
                <a:gd name="connsiteY12" fmla="*/ 3686017 h 4538611"/>
                <a:gd name="connsiteX13" fmla="*/ 0 w 935885"/>
                <a:gd name="connsiteY13" fmla="*/ 3530033 h 4538611"/>
                <a:gd name="connsiteX14" fmla="*/ 0 w 935885"/>
                <a:gd name="connsiteY14" fmla="*/ 3135181 h 4538611"/>
                <a:gd name="connsiteX15" fmla="*/ 0 w 935885"/>
                <a:gd name="connsiteY15" fmla="*/ 2308928 h 4538611"/>
                <a:gd name="connsiteX16" fmla="*/ 0 w 935885"/>
                <a:gd name="connsiteY16" fmla="*/ 2308928 h 4538611"/>
                <a:gd name="connsiteX0" fmla="*/ 15466 w 951351"/>
                <a:gd name="connsiteY0" fmla="*/ 2309139 h 4538822"/>
                <a:gd name="connsiteX1" fmla="*/ 0 w 951351"/>
                <a:gd name="connsiteY1" fmla="*/ 390739 h 4538822"/>
                <a:gd name="connsiteX2" fmla="*/ 180975 w 951351"/>
                <a:gd name="connsiteY2" fmla="*/ 211 h 4538822"/>
                <a:gd name="connsiteX3" fmla="*/ 795367 w 951351"/>
                <a:gd name="connsiteY3" fmla="*/ 381214 h 4538822"/>
                <a:gd name="connsiteX4" fmla="*/ 951351 w 951351"/>
                <a:gd name="connsiteY4" fmla="*/ 2309139 h 4538822"/>
                <a:gd name="connsiteX5" fmla="*/ 951351 w 951351"/>
                <a:gd name="connsiteY5" fmla="*/ 2309139 h 4538822"/>
                <a:gd name="connsiteX6" fmla="*/ 951351 w 951351"/>
                <a:gd name="connsiteY6" fmla="*/ 3135392 h 4538822"/>
                <a:gd name="connsiteX7" fmla="*/ 951351 w 951351"/>
                <a:gd name="connsiteY7" fmla="*/ 3530244 h 4538822"/>
                <a:gd name="connsiteX8" fmla="*/ 795367 w 951351"/>
                <a:gd name="connsiteY8" fmla="*/ 3686228 h 4538822"/>
                <a:gd name="connsiteX9" fmla="*/ 405418 w 951351"/>
                <a:gd name="connsiteY9" fmla="*/ 3686228 h 4538822"/>
                <a:gd name="connsiteX10" fmla="*/ 367724 w 951351"/>
                <a:gd name="connsiteY10" fmla="*/ 4538822 h 4538822"/>
                <a:gd name="connsiteX11" fmla="*/ 171447 w 951351"/>
                <a:gd name="connsiteY11" fmla="*/ 3686228 h 4538822"/>
                <a:gd name="connsiteX12" fmla="*/ 171450 w 951351"/>
                <a:gd name="connsiteY12" fmla="*/ 3686228 h 4538822"/>
                <a:gd name="connsiteX13" fmla="*/ 15466 w 951351"/>
                <a:gd name="connsiteY13" fmla="*/ 3530244 h 4538822"/>
                <a:gd name="connsiteX14" fmla="*/ 15466 w 951351"/>
                <a:gd name="connsiteY14" fmla="*/ 3135392 h 4538822"/>
                <a:gd name="connsiteX15" fmla="*/ 15466 w 951351"/>
                <a:gd name="connsiteY15" fmla="*/ 2309139 h 4538822"/>
                <a:gd name="connsiteX16" fmla="*/ 15466 w 951351"/>
                <a:gd name="connsiteY16" fmla="*/ 2309139 h 4538822"/>
                <a:gd name="connsiteX0" fmla="*/ 0 w 935885"/>
                <a:gd name="connsiteY0" fmla="*/ 2309139 h 4538822"/>
                <a:gd name="connsiteX1" fmla="*/ 165509 w 935885"/>
                <a:gd name="connsiteY1" fmla="*/ 211 h 4538822"/>
                <a:gd name="connsiteX2" fmla="*/ 779901 w 935885"/>
                <a:gd name="connsiteY2" fmla="*/ 381214 h 4538822"/>
                <a:gd name="connsiteX3" fmla="*/ 935885 w 935885"/>
                <a:gd name="connsiteY3" fmla="*/ 2309139 h 4538822"/>
                <a:gd name="connsiteX4" fmla="*/ 935885 w 935885"/>
                <a:gd name="connsiteY4" fmla="*/ 2309139 h 4538822"/>
                <a:gd name="connsiteX5" fmla="*/ 935885 w 935885"/>
                <a:gd name="connsiteY5" fmla="*/ 3135392 h 4538822"/>
                <a:gd name="connsiteX6" fmla="*/ 935885 w 935885"/>
                <a:gd name="connsiteY6" fmla="*/ 3530244 h 4538822"/>
                <a:gd name="connsiteX7" fmla="*/ 779901 w 935885"/>
                <a:gd name="connsiteY7" fmla="*/ 3686228 h 4538822"/>
                <a:gd name="connsiteX8" fmla="*/ 389952 w 935885"/>
                <a:gd name="connsiteY8" fmla="*/ 3686228 h 4538822"/>
                <a:gd name="connsiteX9" fmla="*/ 352258 w 935885"/>
                <a:gd name="connsiteY9" fmla="*/ 4538822 h 4538822"/>
                <a:gd name="connsiteX10" fmla="*/ 155981 w 935885"/>
                <a:gd name="connsiteY10" fmla="*/ 3686228 h 4538822"/>
                <a:gd name="connsiteX11" fmla="*/ 155984 w 935885"/>
                <a:gd name="connsiteY11" fmla="*/ 3686228 h 4538822"/>
                <a:gd name="connsiteX12" fmla="*/ 0 w 935885"/>
                <a:gd name="connsiteY12" fmla="*/ 3530244 h 4538822"/>
                <a:gd name="connsiteX13" fmla="*/ 0 w 935885"/>
                <a:gd name="connsiteY13" fmla="*/ 3135392 h 4538822"/>
                <a:gd name="connsiteX14" fmla="*/ 0 w 935885"/>
                <a:gd name="connsiteY14" fmla="*/ 2309139 h 4538822"/>
                <a:gd name="connsiteX15" fmla="*/ 0 w 935885"/>
                <a:gd name="connsiteY15" fmla="*/ 2309139 h 4538822"/>
                <a:gd name="connsiteX0" fmla="*/ 0 w 935885"/>
                <a:gd name="connsiteY0" fmla="*/ 2022971 h 4252654"/>
                <a:gd name="connsiteX1" fmla="*/ 194087 w 935885"/>
                <a:gd name="connsiteY1" fmla="*/ 276019 h 4252654"/>
                <a:gd name="connsiteX2" fmla="*/ 779901 w 935885"/>
                <a:gd name="connsiteY2" fmla="*/ 95046 h 4252654"/>
                <a:gd name="connsiteX3" fmla="*/ 935885 w 935885"/>
                <a:gd name="connsiteY3" fmla="*/ 2022971 h 4252654"/>
                <a:gd name="connsiteX4" fmla="*/ 935885 w 935885"/>
                <a:gd name="connsiteY4" fmla="*/ 2022971 h 4252654"/>
                <a:gd name="connsiteX5" fmla="*/ 935885 w 935885"/>
                <a:gd name="connsiteY5" fmla="*/ 2849224 h 4252654"/>
                <a:gd name="connsiteX6" fmla="*/ 935885 w 935885"/>
                <a:gd name="connsiteY6" fmla="*/ 3244076 h 4252654"/>
                <a:gd name="connsiteX7" fmla="*/ 779901 w 935885"/>
                <a:gd name="connsiteY7" fmla="*/ 3400060 h 4252654"/>
                <a:gd name="connsiteX8" fmla="*/ 389952 w 935885"/>
                <a:gd name="connsiteY8" fmla="*/ 3400060 h 4252654"/>
                <a:gd name="connsiteX9" fmla="*/ 352258 w 935885"/>
                <a:gd name="connsiteY9" fmla="*/ 4252654 h 4252654"/>
                <a:gd name="connsiteX10" fmla="*/ 155981 w 935885"/>
                <a:gd name="connsiteY10" fmla="*/ 3400060 h 4252654"/>
                <a:gd name="connsiteX11" fmla="*/ 155984 w 935885"/>
                <a:gd name="connsiteY11" fmla="*/ 3400060 h 4252654"/>
                <a:gd name="connsiteX12" fmla="*/ 0 w 935885"/>
                <a:gd name="connsiteY12" fmla="*/ 3244076 h 4252654"/>
                <a:gd name="connsiteX13" fmla="*/ 0 w 935885"/>
                <a:gd name="connsiteY13" fmla="*/ 2849224 h 4252654"/>
                <a:gd name="connsiteX14" fmla="*/ 0 w 935885"/>
                <a:gd name="connsiteY14" fmla="*/ 2022971 h 4252654"/>
                <a:gd name="connsiteX15" fmla="*/ 0 w 935885"/>
                <a:gd name="connsiteY15" fmla="*/ 2022971 h 4252654"/>
                <a:gd name="connsiteX0" fmla="*/ 0 w 935885"/>
                <a:gd name="connsiteY0" fmla="*/ 2083348 h 4313031"/>
                <a:gd name="connsiteX1" fmla="*/ 194087 w 935885"/>
                <a:gd name="connsiteY1" fmla="*/ 336396 h 4313031"/>
                <a:gd name="connsiteX2" fmla="*/ 779901 w 935885"/>
                <a:gd name="connsiteY2" fmla="*/ 155423 h 4313031"/>
                <a:gd name="connsiteX3" fmla="*/ 935885 w 935885"/>
                <a:gd name="connsiteY3" fmla="*/ 2083348 h 4313031"/>
                <a:gd name="connsiteX4" fmla="*/ 935885 w 935885"/>
                <a:gd name="connsiteY4" fmla="*/ 2083348 h 4313031"/>
                <a:gd name="connsiteX5" fmla="*/ 935885 w 935885"/>
                <a:gd name="connsiteY5" fmla="*/ 2909601 h 4313031"/>
                <a:gd name="connsiteX6" fmla="*/ 935885 w 935885"/>
                <a:gd name="connsiteY6" fmla="*/ 3304453 h 4313031"/>
                <a:gd name="connsiteX7" fmla="*/ 779901 w 935885"/>
                <a:gd name="connsiteY7" fmla="*/ 3460437 h 4313031"/>
                <a:gd name="connsiteX8" fmla="*/ 389952 w 935885"/>
                <a:gd name="connsiteY8" fmla="*/ 3460437 h 4313031"/>
                <a:gd name="connsiteX9" fmla="*/ 352258 w 935885"/>
                <a:gd name="connsiteY9" fmla="*/ 4313031 h 4313031"/>
                <a:gd name="connsiteX10" fmla="*/ 155981 w 935885"/>
                <a:gd name="connsiteY10" fmla="*/ 3460437 h 4313031"/>
                <a:gd name="connsiteX11" fmla="*/ 155984 w 935885"/>
                <a:gd name="connsiteY11" fmla="*/ 3460437 h 4313031"/>
                <a:gd name="connsiteX12" fmla="*/ 0 w 935885"/>
                <a:gd name="connsiteY12" fmla="*/ 3304453 h 4313031"/>
                <a:gd name="connsiteX13" fmla="*/ 0 w 935885"/>
                <a:gd name="connsiteY13" fmla="*/ 2909601 h 4313031"/>
                <a:gd name="connsiteX14" fmla="*/ 0 w 935885"/>
                <a:gd name="connsiteY14" fmla="*/ 2083348 h 4313031"/>
                <a:gd name="connsiteX15" fmla="*/ 0 w 935885"/>
                <a:gd name="connsiteY15" fmla="*/ 2083348 h 4313031"/>
                <a:gd name="connsiteX0" fmla="*/ 0 w 935885"/>
                <a:gd name="connsiteY0" fmla="*/ 2042265 h 4271948"/>
                <a:gd name="connsiteX1" fmla="*/ 194087 w 935885"/>
                <a:gd name="connsiteY1" fmla="*/ 295313 h 4271948"/>
                <a:gd name="connsiteX2" fmla="*/ 779901 w 935885"/>
                <a:gd name="connsiteY2" fmla="*/ 114340 h 4271948"/>
                <a:gd name="connsiteX3" fmla="*/ 935885 w 935885"/>
                <a:gd name="connsiteY3" fmla="*/ 2042265 h 4271948"/>
                <a:gd name="connsiteX4" fmla="*/ 935885 w 935885"/>
                <a:gd name="connsiteY4" fmla="*/ 2042265 h 4271948"/>
                <a:gd name="connsiteX5" fmla="*/ 935885 w 935885"/>
                <a:gd name="connsiteY5" fmla="*/ 2868518 h 4271948"/>
                <a:gd name="connsiteX6" fmla="*/ 935885 w 935885"/>
                <a:gd name="connsiteY6" fmla="*/ 3263370 h 4271948"/>
                <a:gd name="connsiteX7" fmla="*/ 779901 w 935885"/>
                <a:gd name="connsiteY7" fmla="*/ 3419354 h 4271948"/>
                <a:gd name="connsiteX8" fmla="*/ 389952 w 935885"/>
                <a:gd name="connsiteY8" fmla="*/ 3419354 h 4271948"/>
                <a:gd name="connsiteX9" fmla="*/ 352258 w 935885"/>
                <a:gd name="connsiteY9" fmla="*/ 4271948 h 4271948"/>
                <a:gd name="connsiteX10" fmla="*/ 155981 w 935885"/>
                <a:gd name="connsiteY10" fmla="*/ 3419354 h 4271948"/>
                <a:gd name="connsiteX11" fmla="*/ 155984 w 935885"/>
                <a:gd name="connsiteY11" fmla="*/ 3419354 h 4271948"/>
                <a:gd name="connsiteX12" fmla="*/ 0 w 935885"/>
                <a:gd name="connsiteY12" fmla="*/ 3263370 h 4271948"/>
                <a:gd name="connsiteX13" fmla="*/ 0 w 935885"/>
                <a:gd name="connsiteY13" fmla="*/ 2868518 h 4271948"/>
                <a:gd name="connsiteX14" fmla="*/ 0 w 935885"/>
                <a:gd name="connsiteY14" fmla="*/ 2042265 h 4271948"/>
                <a:gd name="connsiteX15" fmla="*/ 0 w 935885"/>
                <a:gd name="connsiteY15" fmla="*/ 2042265 h 4271948"/>
                <a:gd name="connsiteX0" fmla="*/ 0 w 935885"/>
                <a:gd name="connsiteY0" fmla="*/ 2029947 h 4259630"/>
                <a:gd name="connsiteX1" fmla="*/ 194087 w 935885"/>
                <a:gd name="connsiteY1" fmla="*/ 282995 h 4259630"/>
                <a:gd name="connsiteX2" fmla="*/ 827529 w 935885"/>
                <a:gd name="connsiteY2" fmla="*/ 178220 h 4259630"/>
                <a:gd name="connsiteX3" fmla="*/ 935885 w 935885"/>
                <a:gd name="connsiteY3" fmla="*/ 2029947 h 4259630"/>
                <a:gd name="connsiteX4" fmla="*/ 935885 w 935885"/>
                <a:gd name="connsiteY4" fmla="*/ 2029947 h 4259630"/>
                <a:gd name="connsiteX5" fmla="*/ 935885 w 935885"/>
                <a:gd name="connsiteY5" fmla="*/ 2856200 h 4259630"/>
                <a:gd name="connsiteX6" fmla="*/ 935885 w 935885"/>
                <a:gd name="connsiteY6" fmla="*/ 3251052 h 4259630"/>
                <a:gd name="connsiteX7" fmla="*/ 779901 w 935885"/>
                <a:gd name="connsiteY7" fmla="*/ 3407036 h 4259630"/>
                <a:gd name="connsiteX8" fmla="*/ 389952 w 935885"/>
                <a:gd name="connsiteY8" fmla="*/ 3407036 h 4259630"/>
                <a:gd name="connsiteX9" fmla="*/ 352258 w 935885"/>
                <a:gd name="connsiteY9" fmla="*/ 4259630 h 4259630"/>
                <a:gd name="connsiteX10" fmla="*/ 155981 w 935885"/>
                <a:gd name="connsiteY10" fmla="*/ 3407036 h 4259630"/>
                <a:gd name="connsiteX11" fmla="*/ 155984 w 935885"/>
                <a:gd name="connsiteY11" fmla="*/ 3407036 h 4259630"/>
                <a:gd name="connsiteX12" fmla="*/ 0 w 935885"/>
                <a:gd name="connsiteY12" fmla="*/ 3251052 h 4259630"/>
                <a:gd name="connsiteX13" fmla="*/ 0 w 935885"/>
                <a:gd name="connsiteY13" fmla="*/ 2856200 h 4259630"/>
                <a:gd name="connsiteX14" fmla="*/ 0 w 935885"/>
                <a:gd name="connsiteY14" fmla="*/ 2029947 h 4259630"/>
                <a:gd name="connsiteX15" fmla="*/ 0 w 935885"/>
                <a:gd name="connsiteY15" fmla="*/ 2029947 h 4259630"/>
                <a:gd name="connsiteX0" fmla="*/ 0 w 1002160"/>
                <a:gd name="connsiteY0" fmla="*/ 1913502 h 4143185"/>
                <a:gd name="connsiteX1" fmla="*/ 194087 w 1002160"/>
                <a:gd name="connsiteY1" fmla="*/ 166550 h 4143185"/>
                <a:gd name="connsiteX2" fmla="*/ 827529 w 1002160"/>
                <a:gd name="connsiteY2" fmla="*/ 61775 h 4143185"/>
                <a:gd name="connsiteX3" fmla="*/ 935885 w 1002160"/>
                <a:gd name="connsiteY3" fmla="*/ 1913502 h 4143185"/>
                <a:gd name="connsiteX4" fmla="*/ 935885 w 1002160"/>
                <a:gd name="connsiteY4" fmla="*/ 1913502 h 4143185"/>
                <a:gd name="connsiteX5" fmla="*/ 935885 w 1002160"/>
                <a:gd name="connsiteY5" fmla="*/ 2739755 h 4143185"/>
                <a:gd name="connsiteX6" fmla="*/ 935885 w 1002160"/>
                <a:gd name="connsiteY6" fmla="*/ 3134607 h 4143185"/>
                <a:gd name="connsiteX7" fmla="*/ 779901 w 1002160"/>
                <a:gd name="connsiteY7" fmla="*/ 3290591 h 4143185"/>
                <a:gd name="connsiteX8" fmla="*/ 389952 w 1002160"/>
                <a:gd name="connsiteY8" fmla="*/ 3290591 h 4143185"/>
                <a:gd name="connsiteX9" fmla="*/ 352258 w 1002160"/>
                <a:gd name="connsiteY9" fmla="*/ 4143185 h 4143185"/>
                <a:gd name="connsiteX10" fmla="*/ 155981 w 1002160"/>
                <a:gd name="connsiteY10" fmla="*/ 3290591 h 4143185"/>
                <a:gd name="connsiteX11" fmla="*/ 155984 w 1002160"/>
                <a:gd name="connsiteY11" fmla="*/ 3290591 h 4143185"/>
                <a:gd name="connsiteX12" fmla="*/ 0 w 1002160"/>
                <a:gd name="connsiteY12" fmla="*/ 3134607 h 4143185"/>
                <a:gd name="connsiteX13" fmla="*/ 0 w 1002160"/>
                <a:gd name="connsiteY13" fmla="*/ 2739755 h 4143185"/>
                <a:gd name="connsiteX14" fmla="*/ 0 w 1002160"/>
                <a:gd name="connsiteY14" fmla="*/ 1913502 h 4143185"/>
                <a:gd name="connsiteX15" fmla="*/ 0 w 1002160"/>
                <a:gd name="connsiteY15" fmla="*/ 1913502 h 4143185"/>
                <a:gd name="connsiteX0" fmla="*/ 0 w 1002160"/>
                <a:gd name="connsiteY0" fmla="*/ 1860213 h 4089896"/>
                <a:gd name="connsiteX1" fmla="*/ 194087 w 1002160"/>
                <a:gd name="connsiteY1" fmla="*/ 113261 h 4089896"/>
                <a:gd name="connsiteX2" fmla="*/ 827529 w 1002160"/>
                <a:gd name="connsiteY2" fmla="*/ 8486 h 4089896"/>
                <a:gd name="connsiteX3" fmla="*/ 935885 w 1002160"/>
                <a:gd name="connsiteY3" fmla="*/ 1860213 h 4089896"/>
                <a:gd name="connsiteX4" fmla="*/ 935885 w 1002160"/>
                <a:gd name="connsiteY4" fmla="*/ 1860213 h 4089896"/>
                <a:gd name="connsiteX5" fmla="*/ 935885 w 1002160"/>
                <a:gd name="connsiteY5" fmla="*/ 2686466 h 4089896"/>
                <a:gd name="connsiteX6" fmla="*/ 935885 w 1002160"/>
                <a:gd name="connsiteY6" fmla="*/ 3081318 h 4089896"/>
                <a:gd name="connsiteX7" fmla="*/ 779901 w 1002160"/>
                <a:gd name="connsiteY7" fmla="*/ 3237302 h 4089896"/>
                <a:gd name="connsiteX8" fmla="*/ 389952 w 1002160"/>
                <a:gd name="connsiteY8" fmla="*/ 3237302 h 4089896"/>
                <a:gd name="connsiteX9" fmla="*/ 352258 w 1002160"/>
                <a:gd name="connsiteY9" fmla="*/ 4089896 h 4089896"/>
                <a:gd name="connsiteX10" fmla="*/ 155981 w 1002160"/>
                <a:gd name="connsiteY10" fmla="*/ 3237302 h 4089896"/>
                <a:gd name="connsiteX11" fmla="*/ 155984 w 1002160"/>
                <a:gd name="connsiteY11" fmla="*/ 3237302 h 4089896"/>
                <a:gd name="connsiteX12" fmla="*/ 0 w 1002160"/>
                <a:gd name="connsiteY12" fmla="*/ 3081318 h 4089896"/>
                <a:gd name="connsiteX13" fmla="*/ 0 w 1002160"/>
                <a:gd name="connsiteY13" fmla="*/ 2686466 h 4089896"/>
                <a:gd name="connsiteX14" fmla="*/ 0 w 1002160"/>
                <a:gd name="connsiteY14" fmla="*/ 1860213 h 4089896"/>
                <a:gd name="connsiteX15" fmla="*/ 0 w 1002160"/>
                <a:gd name="connsiteY15" fmla="*/ 1860213 h 4089896"/>
                <a:gd name="connsiteX0" fmla="*/ 0 w 935885"/>
                <a:gd name="connsiteY0" fmla="*/ 1993243 h 4222926"/>
                <a:gd name="connsiteX1" fmla="*/ 155987 w 935885"/>
                <a:gd name="connsiteY1" fmla="*/ 246291 h 4222926"/>
                <a:gd name="connsiteX2" fmla="*/ 827529 w 935885"/>
                <a:gd name="connsiteY2" fmla="*/ 141516 h 4222926"/>
                <a:gd name="connsiteX3" fmla="*/ 935885 w 935885"/>
                <a:gd name="connsiteY3" fmla="*/ 1993243 h 4222926"/>
                <a:gd name="connsiteX4" fmla="*/ 935885 w 935885"/>
                <a:gd name="connsiteY4" fmla="*/ 1993243 h 4222926"/>
                <a:gd name="connsiteX5" fmla="*/ 935885 w 935885"/>
                <a:gd name="connsiteY5" fmla="*/ 2819496 h 4222926"/>
                <a:gd name="connsiteX6" fmla="*/ 935885 w 935885"/>
                <a:gd name="connsiteY6" fmla="*/ 3214348 h 4222926"/>
                <a:gd name="connsiteX7" fmla="*/ 779901 w 935885"/>
                <a:gd name="connsiteY7" fmla="*/ 3370332 h 4222926"/>
                <a:gd name="connsiteX8" fmla="*/ 389952 w 935885"/>
                <a:gd name="connsiteY8" fmla="*/ 3370332 h 4222926"/>
                <a:gd name="connsiteX9" fmla="*/ 352258 w 935885"/>
                <a:gd name="connsiteY9" fmla="*/ 4222926 h 4222926"/>
                <a:gd name="connsiteX10" fmla="*/ 155981 w 935885"/>
                <a:gd name="connsiteY10" fmla="*/ 3370332 h 4222926"/>
                <a:gd name="connsiteX11" fmla="*/ 155984 w 935885"/>
                <a:gd name="connsiteY11" fmla="*/ 3370332 h 4222926"/>
                <a:gd name="connsiteX12" fmla="*/ 0 w 935885"/>
                <a:gd name="connsiteY12" fmla="*/ 3214348 h 4222926"/>
                <a:gd name="connsiteX13" fmla="*/ 0 w 935885"/>
                <a:gd name="connsiteY13" fmla="*/ 2819496 h 4222926"/>
                <a:gd name="connsiteX14" fmla="*/ 0 w 935885"/>
                <a:gd name="connsiteY14" fmla="*/ 1993243 h 4222926"/>
                <a:gd name="connsiteX15" fmla="*/ 0 w 935885"/>
                <a:gd name="connsiteY15" fmla="*/ 1993243 h 4222926"/>
                <a:gd name="connsiteX0" fmla="*/ 0 w 935885"/>
                <a:gd name="connsiteY0" fmla="*/ 1987530 h 4217213"/>
                <a:gd name="connsiteX1" fmla="*/ 155987 w 935885"/>
                <a:gd name="connsiteY1" fmla="*/ 240578 h 4217213"/>
                <a:gd name="connsiteX2" fmla="*/ 827532 w 935885"/>
                <a:gd name="connsiteY2" fmla="*/ 202476 h 4217213"/>
                <a:gd name="connsiteX3" fmla="*/ 935885 w 935885"/>
                <a:gd name="connsiteY3" fmla="*/ 1987530 h 4217213"/>
                <a:gd name="connsiteX4" fmla="*/ 935885 w 935885"/>
                <a:gd name="connsiteY4" fmla="*/ 1987530 h 4217213"/>
                <a:gd name="connsiteX5" fmla="*/ 935885 w 935885"/>
                <a:gd name="connsiteY5" fmla="*/ 2813783 h 4217213"/>
                <a:gd name="connsiteX6" fmla="*/ 935885 w 935885"/>
                <a:gd name="connsiteY6" fmla="*/ 3208635 h 4217213"/>
                <a:gd name="connsiteX7" fmla="*/ 779901 w 935885"/>
                <a:gd name="connsiteY7" fmla="*/ 3364619 h 4217213"/>
                <a:gd name="connsiteX8" fmla="*/ 389952 w 935885"/>
                <a:gd name="connsiteY8" fmla="*/ 3364619 h 4217213"/>
                <a:gd name="connsiteX9" fmla="*/ 352258 w 935885"/>
                <a:gd name="connsiteY9" fmla="*/ 4217213 h 4217213"/>
                <a:gd name="connsiteX10" fmla="*/ 155981 w 935885"/>
                <a:gd name="connsiteY10" fmla="*/ 3364619 h 4217213"/>
                <a:gd name="connsiteX11" fmla="*/ 155984 w 935885"/>
                <a:gd name="connsiteY11" fmla="*/ 3364619 h 4217213"/>
                <a:gd name="connsiteX12" fmla="*/ 0 w 935885"/>
                <a:gd name="connsiteY12" fmla="*/ 3208635 h 4217213"/>
                <a:gd name="connsiteX13" fmla="*/ 0 w 935885"/>
                <a:gd name="connsiteY13" fmla="*/ 2813783 h 4217213"/>
                <a:gd name="connsiteX14" fmla="*/ 0 w 935885"/>
                <a:gd name="connsiteY14" fmla="*/ 1987530 h 4217213"/>
                <a:gd name="connsiteX15" fmla="*/ 0 w 935885"/>
                <a:gd name="connsiteY15" fmla="*/ 1987530 h 4217213"/>
                <a:gd name="connsiteX0" fmla="*/ 0 w 945725"/>
                <a:gd name="connsiteY0" fmla="*/ 1918548 h 4148231"/>
                <a:gd name="connsiteX1" fmla="*/ 155987 w 945725"/>
                <a:gd name="connsiteY1" fmla="*/ 171596 h 4148231"/>
                <a:gd name="connsiteX2" fmla="*/ 827532 w 945725"/>
                <a:gd name="connsiteY2" fmla="*/ 133494 h 4148231"/>
                <a:gd name="connsiteX3" fmla="*/ 935885 w 945725"/>
                <a:gd name="connsiteY3" fmla="*/ 1918548 h 4148231"/>
                <a:gd name="connsiteX4" fmla="*/ 935885 w 945725"/>
                <a:gd name="connsiteY4" fmla="*/ 1918548 h 4148231"/>
                <a:gd name="connsiteX5" fmla="*/ 935885 w 945725"/>
                <a:gd name="connsiteY5" fmla="*/ 2744801 h 4148231"/>
                <a:gd name="connsiteX6" fmla="*/ 935885 w 945725"/>
                <a:gd name="connsiteY6" fmla="*/ 3139653 h 4148231"/>
                <a:gd name="connsiteX7" fmla="*/ 779901 w 945725"/>
                <a:gd name="connsiteY7" fmla="*/ 3295637 h 4148231"/>
                <a:gd name="connsiteX8" fmla="*/ 389952 w 945725"/>
                <a:gd name="connsiteY8" fmla="*/ 3295637 h 4148231"/>
                <a:gd name="connsiteX9" fmla="*/ 352258 w 945725"/>
                <a:gd name="connsiteY9" fmla="*/ 4148231 h 4148231"/>
                <a:gd name="connsiteX10" fmla="*/ 155981 w 945725"/>
                <a:gd name="connsiteY10" fmla="*/ 3295637 h 4148231"/>
                <a:gd name="connsiteX11" fmla="*/ 155984 w 945725"/>
                <a:gd name="connsiteY11" fmla="*/ 3295637 h 4148231"/>
                <a:gd name="connsiteX12" fmla="*/ 0 w 945725"/>
                <a:gd name="connsiteY12" fmla="*/ 3139653 h 4148231"/>
                <a:gd name="connsiteX13" fmla="*/ 0 w 945725"/>
                <a:gd name="connsiteY13" fmla="*/ 2744801 h 4148231"/>
                <a:gd name="connsiteX14" fmla="*/ 0 w 945725"/>
                <a:gd name="connsiteY14" fmla="*/ 1918548 h 4148231"/>
                <a:gd name="connsiteX15" fmla="*/ 0 w 945725"/>
                <a:gd name="connsiteY15" fmla="*/ 1918548 h 4148231"/>
                <a:gd name="connsiteX0" fmla="*/ 0 w 945725"/>
                <a:gd name="connsiteY0" fmla="*/ 1887305 h 4116988"/>
                <a:gd name="connsiteX1" fmla="*/ 155987 w 945725"/>
                <a:gd name="connsiteY1" fmla="*/ 140353 h 4116988"/>
                <a:gd name="connsiteX2" fmla="*/ 827532 w 945725"/>
                <a:gd name="connsiteY2" fmla="*/ 102251 h 4116988"/>
                <a:gd name="connsiteX3" fmla="*/ 935885 w 945725"/>
                <a:gd name="connsiteY3" fmla="*/ 1887305 h 4116988"/>
                <a:gd name="connsiteX4" fmla="*/ 935885 w 945725"/>
                <a:gd name="connsiteY4" fmla="*/ 1887305 h 4116988"/>
                <a:gd name="connsiteX5" fmla="*/ 935885 w 945725"/>
                <a:gd name="connsiteY5" fmla="*/ 2713558 h 4116988"/>
                <a:gd name="connsiteX6" fmla="*/ 935885 w 945725"/>
                <a:gd name="connsiteY6" fmla="*/ 3108410 h 4116988"/>
                <a:gd name="connsiteX7" fmla="*/ 779901 w 945725"/>
                <a:gd name="connsiteY7" fmla="*/ 3264394 h 4116988"/>
                <a:gd name="connsiteX8" fmla="*/ 389952 w 945725"/>
                <a:gd name="connsiteY8" fmla="*/ 3264394 h 4116988"/>
                <a:gd name="connsiteX9" fmla="*/ 352258 w 945725"/>
                <a:gd name="connsiteY9" fmla="*/ 4116988 h 4116988"/>
                <a:gd name="connsiteX10" fmla="*/ 155981 w 945725"/>
                <a:gd name="connsiteY10" fmla="*/ 3264394 h 4116988"/>
                <a:gd name="connsiteX11" fmla="*/ 155984 w 945725"/>
                <a:gd name="connsiteY11" fmla="*/ 3264394 h 4116988"/>
                <a:gd name="connsiteX12" fmla="*/ 0 w 945725"/>
                <a:gd name="connsiteY12" fmla="*/ 3108410 h 4116988"/>
                <a:gd name="connsiteX13" fmla="*/ 0 w 945725"/>
                <a:gd name="connsiteY13" fmla="*/ 2713558 h 4116988"/>
                <a:gd name="connsiteX14" fmla="*/ 0 w 945725"/>
                <a:gd name="connsiteY14" fmla="*/ 1887305 h 4116988"/>
                <a:gd name="connsiteX15" fmla="*/ 0 w 945725"/>
                <a:gd name="connsiteY15" fmla="*/ 1887305 h 4116988"/>
                <a:gd name="connsiteX0" fmla="*/ 0 w 945725"/>
                <a:gd name="connsiteY0" fmla="*/ 1887305 h 4116988"/>
                <a:gd name="connsiteX1" fmla="*/ 155987 w 945725"/>
                <a:gd name="connsiteY1" fmla="*/ 140353 h 4116988"/>
                <a:gd name="connsiteX2" fmla="*/ 827532 w 945725"/>
                <a:gd name="connsiteY2" fmla="*/ 102251 h 4116988"/>
                <a:gd name="connsiteX3" fmla="*/ 935885 w 945725"/>
                <a:gd name="connsiteY3" fmla="*/ 1887305 h 4116988"/>
                <a:gd name="connsiteX4" fmla="*/ 935885 w 945725"/>
                <a:gd name="connsiteY4" fmla="*/ 1887305 h 4116988"/>
                <a:gd name="connsiteX5" fmla="*/ 935885 w 945725"/>
                <a:gd name="connsiteY5" fmla="*/ 2713558 h 4116988"/>
                <a:gd name="connsiteX6" fmla="*/ 935885 w 945725"/>
                <a:gd name="connsiteY6" fmla="*/ 3108410 h 4116988"/>
                <a:gd name="connsiteX7" fmla="*/ 779901 w 945725"/>
                <a:gd name="connsiteY7" fmla="*/ 3264394 h 4116988"/>
                <a:gd name="connsiteX8" fmla="*/ 389952 w 945725"/>
                <a:gd name="connsiteY8" fmla="*/ 3264394 h 4116988"/>
                <a:gd name="connsiteX9" fmla="*/ 352258 w 945725"/>
                <a:gd name="connsiteY9" fmla="*/ 4116988 h 4116988"/>
                <a:gd name="connsiteX10" fmla="*/ 155981 w 945725"/>
                <a:gd name="connsiteY10" fmla="*/ 3264394 h 4116988"/>
                <a:gd name="connsiteX11" fmla="*/ 155984 w 945725"/>
                <a:gd name="connsiteY11" fmla="*/ 3264394 h 4116988"/>
                <a:gd name="connsiteX12" fmla="*/ 0 w 945725"/>
                <a:gd name="connsiteY12" fmla="*/ 3108410 h 4116988"/>
                <a:gd name="connsiteX13" fmla="*/ 0 w 945725"/>
                <a:gd name="connsiteY13" fmla="*/ 2713558 h 4116988"/>
                <a:gd name="connsiteX14" fmla="*/ 0 w 945725"/>
                <a:gd name="connsiteY14" fmla="*/ 1887305 h 4116988"/>
                <a:gd name="connsiteX15" fmla="*/ 0 w 945725"/>
                <a:gd name="connsiteY15" fmla="*/ 1887305 h 4116988"/>
                <a:gd name="connsiteX0" fmla="*/ 0 w 945725"/>
                <a:gd name="connsiteY0" fmla="*/ 1887305 h 4116988"/>
                <a:gd name="connsiteX1" fmla="*/ 155987 w 945725"/>
                <a:gd name="connsiteY1" fmla="*/ 140353 h 4116988"/>
                <a:gd name="connsiteX2" fmla="*/ 827532 w 945725"/>
                <a:gd name="connsiteY2" fmla="*/ 102251 h 4116988"/>
                <a:gd name="connsiteX3" fmla="*/ 935885 w 945725"/>
                <a:gd name="connsiteY3" fmla="*/ 1887305 h 4116988"/>
                <a:gd name="connsiteX4" fmla="*/ 935885 w 945725"/>
                <a:gd name="connsiteY4" fmla="*/ 1887305 h 4116988"/>
                <a:gd name="connsiteX5" fmla="*/ 935885 w 945725"/>
                <a:gd name="connsiteY5" fmla="*/ 2713558 h 4116988"/>
                <a:gd name="connsiteX6" fmla="*/ 935885 w 945725"/>
                <a:gd name="connsiteY6" fmla="*/ 3108410 h 4116988"/>
                <a:gd name="connsiteX7" fmla="*/ 779901 w 945725"/>
                <a:gd name="connsiteY7" fmla="*/ 3264394 h 4116988"/>
                <a:gd name="connsiteX8" fmla="*/ 389952 w 945725"/>
                <a:gd name="connsiteY8" fmla="*/ 3264394 h 4116988"/>
                <a:gd name="connsiteX9" fmla="*/ 352258 w 945725"/>
                <a:gd name="connsiteY9" fmla="*/ 4116988 h 4116988"/>
                <a:gd name="connsiteX10" fmla="*/ 155981 w 945725"/>
                <a:gd name="connsiteY10" fmla="*/ 3264394 h 4116988"/>
                <a:gd name="connsiteX11" fmla="*/ 155984 w 945725"/>
                <a:gd name="connsiteY11" fmla="*/ 3264394 h 4116988"/>
                <a:gd name="connsiteX12" fmla="*/ 0 w 945725"/>
                <a:gd name="connsiteY12" fmla="*/ 3108410 h 4116988"/>
                <a:gd name="connsiteX13" fmla="*/ 0 w 945725"/>
                <a:gd name="connsiteY13" fmla="*/ 2713558 h 4116988"/>
                <a:gd name="connsiteX14" fmla="*/ 0 w 945725"/>
                <a:gd name="connsiteY14" fmla="*/ 1887305 h 4116988"/>
                <a:gd name="connsiteX15" fmla="*/ 0 w 945725"/>
                <a:gd name="connsiteY15" fmla="*/ 1887305 h 4116988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779901 w 945725"/>
                <a:gd name="connsiteY7" fmla="*/ 3264394 h 3593113"/>
                <a:gd name="connsiteX8" fmla="*/ 389952 w 945725"/>
                <a:gd name="connsiteY8" fmla="*/ 3264394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55984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779901 w 945725"/>
                <a:gd name="connsiteY7" fmla="*/ 3264394 h 3593113"/>
                <a:gd name="connsiteX8" fmla="*/ 389952 w 945725"/>
                <a:gd name="connsiteY8" fmla="*/ 3264394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55984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808476 w 945725"/>
                <a:gd name="connsiteY7" fmla="*/ 3312019 h 3593113"/>
                <a:gd name="connsiteX8" fmla="*/ 389952 w 945725"/>
                <a:gd name="connsiteY8" fmla="*/ 3264394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55984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760851 w 945725"/>
                <a:gd name="connsiteY7" fmla="*/ 3283444 h 3593113"/>
                <a:gd name="connsiteX8" fmla="*/ 389952 w 945725"/>
                <a:gd name="connsiteY8" fmla="*/ 3264394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55984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760851 w 945725"/>
                <a:gd name="connsiteY7" fmla="*/ 3283444 h 3593113"/>
                <a:gd name="connsiteX8" fmla="*/ 399477 w 945725"/>
                <a:gd name="connsiteY8" fmla="*/ 3235819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55984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760851 w 945725"/>
                <a:gd name="connsiteY7" fmla="*/ 3283444 h 3593113"/>
                <a:gd name="connsiteX8" fmla="*/ 399477 w 945725"/>
                <a:gd name="connsiteY8" fmla="*/ 3235819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84559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897785 w 945725"/>
                <a:gd name="connsiteY5" fmla="*/ 2704033 h 3593113"/>
                <a:gd name="connsiteX6" fmla="*/ 935885 w 945725"/>
                <a:gd name="connsiteY6" fmla="*/ 3108410 h 3593113"/>
                <a:gd name="connsiteX7" fmla="*/ 760851 w 945725"/>
                <a:gd name="connsiteY7" fmla="*/ 3283444 h 3593113"/>
                <a:gd name="connsiteX8" fmla="*/ 399477 w 945725"/>
                <a:gd name="connsiteY8" fmla="*/ 3235819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84559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73985"/>
                <a:gd name="connsiteY0" fmla="*/ 1887305 h 3593113"/>
                <a:gd name="connsiteX1" fmla="*/ 155987 w 973985"/>
                <a:gd name="connsiteY1" fmla="*/ 140353 h 3593113"/>
                <a:gd name="connsiteX2" fmla="*/ 827532 w 973985"/>
                <a:gd name="connsiteY2" fmla="*/ 102251 h 3593113"/>
                <a:gd name="connsiteX3" fmla="*/ 935885 w 973985"/>
                <a:gd name="connsiteY3" fmla="*/ 1887305 h 3593113"/>
                <a:gd name="connsiteX4" fmla="*/ 935885 w 973985"/>
                <a:gd name="connsiteY4" fmla="*/ 1887305 h 3593113"/>
                <a:gd name="connsiteX5" fmla="*/ 973985 w 973985"/>
                <a:gd name="connsiteY5" fmla="*/ 2713558 h 3593113"/>
                <a:gd name="connsiteX6" fmla="*/ 935885 w 973985"/>
                <a:gd name="connsiteY6" fmla="*/ 3108410 h 3593113"/>
                <a:gd name="connsiteX7" fmla="*/ 760851 w 973985"/>
                <a:gd name="connsiteY7" fmla="*/ 3283444 h 3593113"/>
                <a:gd name="connsiteX8" fmla="*/ 399477 w 973985"/>
                <a:gd name="connsiteY8" fmla="*/ 3235819 h 3593113"/>
                <a:gd name="connsiteX9" fmla="*/ 342735 w 973985"/>
                <a:gd name="connsiteY9" fmla="*/ 3593113 h 3593113"/>
                <a:gd name="connsiteX10" fmla="*/ 155981 w 973985"/>
                <a:gd name="connsiteY10" fmla="*/ 3264394 h 3593113"/>
                <a:gd name="connsiteX11" fmla="*/ 184559 w 973985"/>
                <a:gd name="connsiteY11" fmla="*/ 3264394 h 3593113"/>
                <a:gd name="connsiteX12" fmla="*/ 0 w 973985"/>
                <a:gd name="connsiteY12" fmla="*/ 3108410 h 3593113"/>
                <a:gd name="connsiteX13" fmla="*/ 0 w 973985"/>
                <a:gd name="connsiteY13" fmla="*/ 2713558 h 3593113"/>
                <a:gd name="connsiteX14" fmla="*/ 0 w 973985"/>
                <a:gd name="connsiteY14" fmla="*/ 1887305 h 3593113"/>
                <a:gd name="connsiteX15" fmla="*/ 0 w 973985"/>
                <a:gd name="connsiteY15" fmla="*/ 1887305 h 3593113"/>
                <a:gd name="connsiteX0" fmla="*/ 0 w 1097810"/>
                <a:gd name="connsiteY0" fmla="*/ 1887305 h 3593113"/>
                <a:gd name="connsiteX1" fmla="*/ 155987 w 1097810"/>
                <a:gd name="connsiteY1" fmla="*/ 140353 h 3593113"/>
                <a:gd name="connsiteX2" fmla="*/ 827532 w 1097810"/>
                <a:gd name="connsiteY2" fmla="*/ 102251 h 3593113"/>
                <a:gd name="connsiteX3" fmla="*/ 935885 w 1097810"/>
                <a:gd name="connsiteY3" fmla="*/ 1887305 h 3593113"/>
                <a:gd name="connsiteX4" fmla="*/ 1097810 w 1097810"/>
                <a:gd name="connsiteY4" fmla="*/ 1925405 h 3593113"/>
                <a:gd name="connsiteX5" fmla="*/ 973985 w 1097810"/>
                <a:gd name="connsiteY5" fmla="*/ 2713558 h 3593113"/>
                <a:gd name="connsiteX6" fmla="*/ 935885 w 1097810"/>
                <a:gd name="connsiteY6" fmla="*/ 3108410 h 3593113"/>
                <a:gd name="connsiteX7" fmla="*/ 760851 w 1097810"/>
                <a:gd name="connsiteY7" fmla="*/ 3283444 h 3593113"/>
                <a:gd name="connsiteX8" fmla="*/ 399477 w 1097810"/>
                <a:gd name="connsiteY8" fmla="*/ 3235819 h 3593113"/>
                <a:gd name="connsiteX9" fmla="*/ 342735 w 1097810"/>
                <a:gd name="connsiteY9" fmla="*/ 3593113 h 3593113"/>
                <a:gd name="connsiteX10" fmla="*/ 155981 w 1097810"/>
                <a:gd name="connsiteY10" fmla="*/ 3264394 h 3593113"/>
                <a:gd name="connsiteX11" fmla="*/ 184559 w 1097810"/>
                <a:gd name="connsiteY11" fmla="*/ 3264394 h 3593113"/>
                <a:gd name="connsiteX12" fmla="*/ 0 w 1097810"/>
                <a:gd name="connsiteY12" fmla="*/ 3108410 h 3593113"/>
                <a:gd name="connsiteX13" fmla="*/ 0 w 1097810"/>
                <a:gd name="connsiteY13" fmla="*/ 2713558 h 3593113"/>
                <a:gd name="connsiteX14" fmla="*/ 0 w 1097810"/>
                <a:gd name="connsiteY14" fmla="*/ 1887305 h 3593113"/>
                <a:gd name="connsiteX15" fmla="*/ 0 w 1097810"/>
                <a:gd name="connsiteY15" fmla="*/ 1887305 h 3593113"/>
                <a:gd name="connsiteX0" fmla="*/ 0 w 973985"/>
                <a:gd name="connsiteY0" fmla="*/ 1887305 h 3593113"/>
                <a:gd name="connsiteX1" fmla="*/ 155987 w 973985"/>
                <a:gd name="connsiteY1" fmla="*/ 140353 h 3593113"/>
                <a:gd name="connsiteX2" fmla="*/ 827532 w 973985"/>
                <a:gd name="connsiteY2" fmla="*/ 102251 h 3593113"/>
                <a:gd name="connsiteX3" fmla="*/ 935885 w 973985"/>
                <a:gd name="connsiteY3" fmla="*/ 1887305 h 3593113"/>
                <a:gd name="connsiteX4" fmla="*/ 973985 w 973985"/>
                <a:gd name="connsiteY4" fmla="*/ 2713558 h 3593113"/>
                <a:gd name="connsiteX5" fmla="*/ 935885 w 973985"/>
                <a:gd name="connsiteY5" fmla="*/ 3108410 h 3593113"/>
                <a:gd name="connsiteX6" fmla="*/ 760851 w 973985"/>
                <a:gd name="connsiteY6" fmla="*/ 3283444 h 3593113"/>
                <a:gd name="connsiteX7" fmla="*/ 399477 w 973985"/>
                <a:gd name="connsiteY7" fmla="*/ 3235819 h 3593113"/>
                <a:gd name="connsiteX8" fmla="*/ 342735 w 973985"/>
                <a:gd name="connsiteY8" fmla="*/ 3593113 h 3593113"/>
                <a:gd name="connsiteX9" fmla="*/ 155981 w 973985"/>
                <a:gd name="connsiteY9" fmla="*/ 3264394 h 3593113"/>
                <a:gd name="connsiteX10" fmla="*/ 184559 w 973985"/>
                <a:gd name="connsiteY10" fmla="*/ 3264394 h 3593113"/>
                <a:gd name="connsiteX11" fmla="*/ 0 w 973985"/>
                <a:gd name="connsiteY11" fmla="*/ 3108410 h 3593113"/>
                <a:gd name="connsiteX12" fmla="*/ 0 w 973985"/>
                <a:gd name="connsiteY12" fmla="*/ 2713558 h 3593113"/>
                <a:gd name="connsiteX13" fmla="*/ 0 w 973985"/>
                <a:gd name="connsiteY13" fmla="*/ 1887305 h 3593113"/>
                <a:gd name="connsiteX14" fmla="*/ 0 w 973985"/>
                <a:gd name="connsiteY14" fmla="*/ 1887305 h 3593113"/>
                <a:gd name="connsiteX0" fmla="*/ 0 w 983510"/>
                <a:gd name="connsiteY0" fmla="*/ 1963977 h 3669785"/>
                <a:gd name="connsiteX1" fmla="*/ 155987 w 983510"/>
                <a:gd name="connsiteY1" fmla="*/ 217025 h 3669785"/>
                <a:gd name="connsiteX2" fmla="*/ 827532 w 983510"/>
                <a:gd name="connsiteY2" fmla="*/ 178923 h 3669785"/>
                <a:gd name="connsiteX3" fmla="*/ 983510 w 983510"/>
                <a:gd name="connsiteY3" fmla="*/ 1992552 h 3669785"/>
                <a:gd name="connsiteX4" fmla="*/ 973985 w 983510"/>
                <a:gd name="connsiteY4" fmla="*/ 2790230 h 3669785"/>
                <a:gd name="connsiteX5" fmla="*/ 935885 w 983510"/>
                <a:gd name="connsiteY5" fmla="*/ 3185082 h 3669785"/>
                <a:gd name="connsiteX6" fmla="*/ 760851 w 983510"/>
                <a:gd name="connsiteY6" fmla="*/ 3360116 h 3669785"/>
                <a:gd name="connsiteX7" fmla="*/ 399477 w 983510"/>
                <a:gd name="connsiteY7" fmla="*/ 3312491 h 3669785"/>
                <a:gd name="connsiteX8" fmla="*/ 342735 w 983510"/>
                <a:gd name="connsiteY8" fmla="*/ 3669785 h 3669785"/>
                <a:gd name="connsiteX9" fmla="*/ 155981 w 983510"/>
                <a:gd name="connsiteY9" fmla="*/ 3341066 h 3669785"/>
                <a:gd name="connsiteX10" fmla="*/ 184559 w 983510"/>
                <a:gd name="connsiteY10" fmla="*/ 3341066 h 3669785"/>
                <a:gd name="connsiteX11" fmla="*/ 0 w 983510"/>
                <a:gd name="connsiteY11" fmla="*/ 3185082 h 3669785"/>
                <a:gd name="connsiteX12" fmla="*/ 0 w 983510"/>
                <a:gd name="connsiteY12" fmla="*/ 2790230 h 3669785"/>
                <a:gd name="connsiteX13" fmla="*/ 0 w 983510"/>
                <a:gd name="connsiteY13" fmla="*/ 1963977 h 3669785"/>
                <a:gd name="connsiteX14" fmla="*/ 0 w 983510"/>
                <a:gd name="connsiteY14" fmla="*/ 1963977 h 3669785"/>
                <a:gd name="connsiteX0" fmla="*/ 0 w 983510"/>
                <a:gd name="connsiteY0" fmla="*/ 1876100 h 3581908"/>
                <a:gd name="connsiteX1" fmla="*/ 155987 w 983510"/>
                <a:gd name="connsiteY1" fmla="*/ 129148 h 3581908"/>
                <a:gd name="connsiteX2" fmla="*/ 827532 w 983510"/>
                <a:gd name="connsiteY2" fmla="*/ 91046 h 3581908"/>
                <a:gd name="connsiteX3" fmla="*/ 983510 w 983510"/>
                <a:gd name="connsiteY3" fmla="*/ 1904675 h 3581908"/>
                <a:gd name="connsiteX4" fmla="*/ 973985 w 983510"/>
                <a:gd name="connsiteY4" fmla="*/ 2702353 h 3581908"/>
                <a:gd name="connsiteX5" fmla="*/ 935885 w 983510"/>
                <a:gd name="connsiteY5" fmla="*/ 3097205 h 3581908"/>
                <a:gd name="connsiteX6" fmla="*/ 760851 w 983510"/>
                <a:gd name="connsiteY6" fmla="*/ 3272239 h 3581908"/>
                <a:gd name="connsiteX7" fmla="*/ 399477 w 983510"/>
                <a:gd name="connsiteY7" fmla="*/ 3224614 h 3581908"/>
                <a:gd name="connsiteX8" fmla="*/ 342735 w 983510"/>
                <a:gd name="connsiteY8" fmla="*/ 3581908 h 3581908"/>
                <a:gd name="connsiteX9" fmla="*/ 155981 w 983510"/>
                <a:gd name="connsiteY9" fmla="*/ 3253189 h 3581908"/>
                <a:gd name="connsiteX10" fmla="*/ 184559 w 983510"/>
                <a:gd name="connsiteY10" fmla="*/ 3253189 h 3581908"/>
                <a:gd name="connsiteX11" fmla="*/ 0 w 983510"/>
                <a:gd name="connsiteY11" fmla="*/ 3097205 h 3581908"/>
                <a:gd name="connsiteX12" fmla="*/ 0 w 983510"/>
                <a:gd name="connsiteY12" fmla="*/ 2702353 h 3581908"/>
                <a:gd name="connsiteX13" fmla="*/ 0 w 983510"/>
                <a:gd name="connsiteY13" fmla="*/ 1876100 h 3581908"/>
                <a:gd name="connsiteX14" fmla="*/ 0 w 983510"/>
                <a:gd name="connsiteY14" fmla="*/ 1876100 h 3581908"/>
                <a:gd name="connsiteX0" fmla="*/ 0 w 983510"/>
                <a:gd name="connsiteY0" fmla="*/ 1823329 h 3529137"/>
                <a:gd name="connsiteX1" fmla="*/ 155987 w 983510"/>
                <a:gd name="connsiteY1" fmla="*/ 76377 h 3529137"/>
                <a:gd name="connsiteX2" fmla="*/ 827532 w 983510"/>
                <a:gd name="connsiteY2" fmla="*/ 38275 h 3529137"/>
                <a:gd name="connsiteX3" fmla="*/ 983510 w 983510"/>
                <a:gd name="connsiteY3" fmla="*/ 1851904 h 3529137"/>
                <a:gd name="connsiteX4" fmla="*/ 973985 w 983510"/>
                <a:gd name="connsiteY4" fmla="*/ 2649582 h 3529137"/>
                <a:gd name="connsiteX5" fmla="*/ 935885 w 983510"/>
                <a:gd name="connsiteY5" fmla="*/ 3044434 h 3529137"/>
                <a:gd name="connsiteX6" fmla="*/ 760851 w 983510"/>
                <a:gd name="connsiteY6" fmla="*/ 3219468 h 3529137"/>
                <a:gd name="connsiteX7" fmla="*/ 399477 w 983510"/>
                <a:gd name="connsiteY7" fmla="*/ 3171843 h 3529137"/>
                <a:gd name="connsiteX8" fmla="*/ 342735 w 983510"/>
                <a:gd name="connsiteY8" fmla="*/ 3529137 h 3529137"/>
                <a:gd name="connsiteX9" fmla="*/ 155981 w 983510"/>
                <a:gd name="connsiteY9" fmla="*/ 3200418 h 3529137"/>
                <a:gd name="connsiteX10" fmla="*/ 184559 w 983510"/>
                <a:gd name="connsiteY10" fmla="*/ 3200418 h 3529137"/>
                <a:gd name="connsiteX11" fmla="*/ 0 w 983510"/>
                <a:gd name="connsiteY11" fmla="*/ 3044434 h 3529137"/>
                <a:gd name="connsiteX12" fmla="*/ 0 w 983510"/>
                <a:gd name="connsiteY12" fmla="*/ 2649582 h 3529137"/>
                <a:gd name="connsiteX13" fmla="*/ 0 w 983510"/>
                <a:gd name="connsiteY13" fmla="*/ 1823329 h 3529137"/>
                <a:gd name="connsiteX14" fmla="*/ 0 w 983510"/>
                <a:gd name="connsiteY14" fmla="*/ 1823329 h 3529137"/>
                <a:gd name="connsiteX0" fmla="*/ 0 w 983510"/>
                <a:gd name="connsiteY0" fmla="*/ 1823329 h 3529137"/>
                <a:gd name="connsiteX1" fmla="*/ 155987 w 983510"/>
                <a:gd name="connsiteY1" fmla="*/ 76377 h 3529137"/>
                <a:gd name="connsiteX2" fmla="*/ 827532 w 983510"/>
                <a:gd name="connsiteY2" fmla="*/ 38275 h 3529137"/>
                <a:gd name="connsiteX3" fmla="*/ 983510 w 983510"/>
                <a:gd name="connsiteY3" fmla="*/ 1851904 h 3529137"/>
                <a:gd name="connsiteX4" fmla="*/ 973985 w 983510"/>
                <a:gd name="connsiteY4" fmla="*/ 2649582 h 3529137"/>
                <a:gd name="connsiteX5" fmla="*/ 935885 w 983510"/>
                <a:gd name="connsiteY5" fmla="*/ 3044434 h 3529137"/>
                <a:gd name="connsiteX6" fmla="*/ 760851 w 983510"/>
                <a:gd name="connsiteY6" fmla="*/ 3219468 h 3529137"/>
                <a:gd name="connsiteX7" fmla="*/ 399477 w 983510"/>
                <a:gd name="connsiteY7" fmla="*/ 3171843 h 3529137"/>
                <a:gd name="connsiteX8" fmla="*/ 342735 w 983510"/>
                <a:gd name="connsiteY8" fmla="*/ 3529137 h 3529137"/>
                <a:gd name="connsiteX9" fmla="*/ 155981 w 983510"/>
                <a:gd name="connsiteY9" fmla="*/ 3200418 h 3529137"/>
                <a:gd name="connsiteX10" fmla="*/ 184559 w 983510"/>
                <a:gd name="connsiteY10" fmla="*/ 3200418 h 3529137"/>
                <a:gd name="connsiteX11" fmla="*/ 0 w 983510"/>
                <a:gd name="connsiteY11" fmla="*/ 3044434 h 3529137"/>
                <a:gd name="connsiteX12" fmla="*/ 0 w 983510"/>
                <a:gd name="connsiteY12" fmla="*/ 2649582 h 3529137"/>
                <a:gd name="connsiteX13" fmla="*/ 0 w 983510"/>
                <a:gd name="connsiteY13" fmla="*/ 1823329 h 3529137"/>
                <a:gd name="connsiteX14" fmla="*/ 0 w 983510"/>
                <a:gd name="connsiteY14" fmla="*/ 1823329 h 3529137"/>
                <a:gd name="connsiteX0" fmla="*/ 0 w 983510"/>
                <a:gd name="connsiteY0" fmla="*/ 1823329 h 3465501"/>
                <a:gd name="connsiteX1" fmla="*/ 155987 w 983510"/>
                <a:gd name="connsiteY1" fmla="*/ 76377 h 3465501"/>
                <a:gd name="connsiteX2" fmla="*/ 827532 w 983510"/>
                <a:gd name="connsiteY2" fmla="*/ 38275 h 3465501"/>
                <a:gd name="connsiteX3" fmla="*/ 983510 w 983510"/>
                <a:gd name="connsiteY3" fmla="*/ 1851904 h 3465501"/>
                <a:gd name="connsiteX4" fmla="*/ 973985 w 983510"/>
                <a:gd name="connsiteY4" fmla="*/ 2649582 h 3465501"/>
                <a:gd name="connsiteX5" fmla="*/ 935885 w 983510"/>
                <a:gd name="connsiteY5" fmla="*/ 3044434 h 3465501"/>
                <a:gd name="connsiteX6" fmla="*/ 760851 w 983510"/>
                <a:gd name="connsiteY6" fmla="*/ 3219468 h 3465501"/>
                <a:gd name="connsiteX7" fmla="*/ 399477 w 983510"/>
                <a:gd name="connsiteY7" fmla="*/ 3171843 h 3465501"/>
                <a:gd name="connsiteX8" fmla="*/ 342735 w 983510"/>
                <a:gd name="connsiteY8" fmla="*/ 3465501 h 3465501"/>
                <a:gd name="connsiteX9" fmla="*/ 155981 w 983510"/>
                <a:gd name="connsiteY9" fmla="*/ 3200418 h 3465501"/>
                <a:gd name="connsiteX10" fmla="*/ 184559 w 983510"/>
                <a:gd name="connsiteY10" fmla="*/ 3200418 h 3465501"/>
                <a:gd name="connsiteX11" fmla="*/ 0 w 983510"/>
                <a:gd name="connsiteY11" fmla="*/ 3044434 h 3465501"/>
                <a:gd name="connsiteX12" fmla="*/ 0 w 983510"/>
                <a:gd name="connsiteY12" fmla="*/ 2649582 h 3465501"/>
                <a:gd name="connsiteX13" fmla="*/ 0 w 983510"/>
                <a:gd name="connsiteY13" fmla="*/ 1823329 h 3465501"/>
                <a:gd name="connsiteX14" fmla="*/ 0 w 983510"/>
                <a:gd name="connsiteY14" fmla="*/ 1823329 h 346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3510" h="3465501">
                  <a:moveTo>
                    <a:pt x="0" y="1823329"/>
                  </a:moveTo>
                  <a:cubicBezTo>
                    <a:pt x="25998" y="1532170"/>
                    <a:pt x="-985" y="154811"/>
                    <a:pt x="155987" y="76377"/>
                  </a:cubicBezTo>
                  <a:cubicBezTo>
                    <a:pt x="312959" y="-2057"/>
                    <a:pt x="632464" y="-29045"/>
                    <a:pt x="827532" y="38275"/>
                  </a:cubicBezTo>
                  <a:cubicBezTo>
                    <a:pt x="1022600" y="105595"/>
                    <a:pt x="957513" y="1530583"/>
                    <a:pt x="983510" y="1851904"/>
                  </a:cubicBezTo>
                  <a:lnTo>
                    <a:pt x="973985" y="2649582"/>
                  </a:lnTo>
                  <a:lnTo>
                    <a:pt x="935885" y="3044434"/>
                  </a:lnTo>
                  <a:cubicBezTo>
                    <a:pt x="935885" y="3130582"/>
                    <a:pt x="904149" y="3219468"/>
                    <a:pt x="760851" y="3219468"/>
                  </a:cubicBezTo>
                  <a:lnTo>
                    <a:pt x="399477" y="3171843"/>
                  </a:lnTo>
                  <a:lnTo>
                    <a:pt x="342735" y="3465501"/>
                  </a:lnTo>
                  <a:cubicBezTo>
                    <a:pt x="232861" y="3327353"/>
                    <a:pt x="218232" y="3309991"/>
                    <a:pt x="155981" y="3200418"/>
                  </a:cubicBezTo>
                  <a:lnTo>
                    <a:pt x="184559" y="3200418"/>
                  </a:lnTo>
                  <a:cubicBezTo>
                    <a:pt x="98411" y="3200418"/>
                    <a:pt x="0" y="3130582"/>
                    <a:pt x="0" y="3044434"/>
                  </a:cubicBezTo>
                  <a:lnTo>
                    <a:pt x="0" y="2649582"/>
                  </a:lnTo>
                  <a:lnTo>
                    <a:pt x="0" y="1823329"/>
                  </a:lnTo>
                  <a:lnTo>
                    <a:pt x="0" y="182332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n w="57150">
                  <a:solidFill>
                    <a:srgbClr val="7030A0"/>
                  </a:solidFill>
                </a:ln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4305E95A-0F17-441D-950A-B67505729A81}"/>
                </a:ext>
              </a:extLst>
            </p:cNvPr>
            <p:cNvSpPr/>
            <p:nvPr/>
          </p:nvSpPr>
          <p:spPr>
            <a:xfrm>
              <a:off x="6177644" y="2381561"/>
              <a:ext cx="3864429" cy="13993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33" name="组合 3"/>
          <p:cNvGrpSpPr/>
          <p:nvPr/>
        </p:nvGrpSpPr>
        <p:grpSpPr>
          <a:xfrm>
            <a:off x="7730128" y="1446187"/>
            <a:ext cx="9423350" cy="5184825"/>
            <a:chOff x="-25164" y="2298320"/>
            <a:chExt cx="10067237" cy="802435"/>
          </a:xfrm>
        </p:grpSpPr>
        <p:sp>
          <p:nvSpPr>
            <p:cNvPr id="34" name="圆角矩形标注 15"/>
            <p:cNvSpPr/>
            <p:nvPr/>
          </p:nvSpPr>
          <p:spPr>
            <a:xfrm rot="5400000">
              <a:off x="1911325" y="361831"/>
              <a:ext cx="802435" cy="4675414"/>
            </a:xfrm>
            <a:custGeom>
              <a:avLst/>
              <a:gdLst>
                <a:gd name="connsiteX0" fmla="*/ 0 w 935885"/>
                <a:gd name="connsiteY0" fmla="*/ 155984 h 3305014"/>
                <a:gd name="connsiteX1" fmla="*/ 155984 w 935885"/>
                <a:gd name="connsiteY1" fmla="*/ 0 h 3305014"/>
                <a:gd name="connsiteX2" fmla="*/ 155981 w 935885"/>
                <a:gd name="connsiteY2" fmla="*/ 0 h 3305014"/>
                <a:gd name="connsiteX3" fmla="*/ 155981 w 935885"/>
                <a:gd name="connsiteY3" fmla="*/ 0 h 3305014"/>
                <a:gd name="connsiteX4" fmla="*/ 389952 w 935885"/>
                <a:gd name="connsiteY4" fmla="*/ 0 h 3305014"/>
                <a:gd name="connsiteX5" fmla="*/ 779901 w 935885"/>
                <a:gd name="connsiteY5" fmla="*/ 0 h 3305014"/>
                <a:gd name="connsiteX6" fmla="*/ 935885 w 935885"/>
                <a:gd name="connsiteY6" fmla="*/ 155984 h 3305014"/>
                <a:gd name="connsiteX7" fmla="*/ 935885 w 935885"/>
                <a:gd name="connsiteY7" fmla="*/ 1927925 h 3305014"/>
                <a:gd name="connsiteX8" fmla="*/ 935885 w 935885"/>
                <a:gd name="connsiteY8" fmla="*/ 1927925 h 3305014"/>
                <a:gd name="connsiteX9" fmla="*/ 935885 w 935885"/>
                <a:gd name="connsiteY9" fmla="*/ 2754178 h 3305014"/>
                <a:gd name="connsiteX10" fmla="*/ 935885 w 935885"/>
                <a:gd name="connsiteY10" fmla="*/ 3149030 h 3305014"/>
                <a:gd name="connsiteX11" fmla="*/ 779901 w 935885"/>
                <a:gd name="connsiteY11" fmla="*/ 3305014 h 3305014"/>
                <a:gd name="connsiteX12" fmla="*/ 389952 w 935885"/>
                <a:gd name="connsiteY12" fmla="*/ 3305014 h 3305014"/>
                <a:gd name="connsiteX13" fmla="*/ 352258 w 935885"/>
                <a:gd name="connsiteY13" fmla="*/ 4157608 h 3305014"/>
                <a:gd name="connsiteX14" fmla="*/ 155981 w 935885"/>
                <a:gd name="connsiteY14" fmla="*/ 3305014 h 3305014"/>
                <a:gd name="connsiteX15" fmla="*/ 155984 w 935885"/>
                <a:gd name="connsiteY15" fmla="*/ 3305014 h 3305014"/>
                <a:gd name="connsiteX16" fmla="*/ 0 w 935885"/>
                <a:gd name="connsiteY16" fmla="*/ 3149030 h 3305014"/>
                <a:gd name="connsiteX17" fmla="*/ 0 w 935885"/>
                <a:gd name="connsiteY17" fmla="*/ 2754178 h 3305014"/>
                <a:gd name="connsiteX18" fmla="*/ 0 w 935885"/>
                <a:gd name="connsiteY18" fmla="*/ 1927925 h 3305014"/>
                <a:gd name="connsiteX19" fmla="*/ 0 w 935885"/>
                <a:gd name="connsiteY19" fmla="*/ 1927925 h 3305014"/>
                <a:gd name="connsiteX20" fmla="*/ 0 w 935885"/>
                <a:gd name="connsiteY20" fmla="*/ 155984 h 3305014"/>
                <a:gd name="connsiteX0" fmla="*/ 0 w 935885"/>
                <a:gd name="connsiteY0" fmla="*/ 1927925 h 4157608"/>
                <a:gd name="connsiteX1" fmla="*/ 155984 w 935885"/>
                <a:gd name="connsiteY1" fmla="*/ 0 h 4157608"/>
                <a:gd name="connsiteX2" fmla="*/ 155981 w 935885"/>
                <a:gd name="connsiteY2" fmla="*/ 0 h 4157608"/>
                <a:gd name="connsiteX3" fmla="*/ 155981 w 935885"/>
                <a:gd name="connsiteY3" fmla="*/ 0 h 4157608"/>
                <a:gd name="connsiteX4" fmla="*/ 389952 w 935885"/>
                <a:gd name="connsiteY4" fmla="*/ 0 h 4157608"/>
                <a:gd name="connsiteX5" fmla="*/ 779901 w 935885"/>
                <a:gd name="connsiteY5" fmla="*/ 0 h 4157608"/>
                <a:gd name="connsiteX6" fmla="*/ 935885 w 935885"/>
                <a:gd name="connsiteY6" fmla="*/ 155984 h 4157608"/>
                <a:gd name="connsiteX7" fmla="*/ 935885 w 935885"/>
                <a:gd name="connsiteY7" fmla="*/ 1927925 h 4157608"/>
                <a:gd name="connsiteX8" fmla="*/ 935885 w 935885"/>
                <a:gd name="connsiteY8" fmla="*/ 1927925 h 4157608"/>
                <a:gd name="connsiteX9" fmla="*/ 935885 w 935885"/>
                <a:gd name="connsiteY9" fmla="*/ 2754178 h 4157608"/>
                <a:gd name="connsiteX10" fmla="*/ 935885 w 935885"/>
                <a:gd name="connsiteY10" fmla="*/ 3149030 h 4157608"/>
                <a:gd name="connsiteX11" fmla="*/ 779901 w 935885"/>
                <a:gd name="connsiteY11" fmla="*/ 3305014 h 4157608"/>
                <a:gd name="connsiteX12" fmla="*/ 389952 w 935885"/>
                <a:gd name="connsiteY12" fmla="*/ 3305014 h 4157608"/>
                <a:gd name="connsiteX13" fmla="*/ 352258 w 935885"/>
                <a:gd name="connsiteY13" fmla="*/ 4157608 h 4157608"/>
                <a:gd name="connsiteX14" fmla="*/ 155981 w 935885"/>
                <a:gd name="connsiteY14" fmla="*/ 3305014 h 4157608"/>
                <a:gd name="connsiteX15" fmla="*/ 155984 w 935885"/>
                <a:gd name="connsiteY15" fmla="*/ 3305014 h 4157608"/>
                <a:gd name="connsiteX16" fmla="*/ 0 w 935885"/>
                <a:gd name="connsiteY16" fmla="*/ 3149030 h 4157608"/>
                <a:gd name="connsiteX17" fmla="*/ 0 w 935885"/>
                <a:gd name="connsiteY17" fmla="*/ 2754178 h 4157608"/>
                <a:gd name="connsiteX18" fmla="*/ 0 w 935885"/>
                <a:gd name="connsiteY18" fmla="*/ 1927925 h 4157608"/>
                <a:gd name="connsiteX19" fmla="*/ 0 w 935885"/>
                <a:gd name="connsiteY19" fmla="*/ 1927925 h 4157608"/>
                <a:gd name="connsiteX0" fmla="*/ 0 w 935885"/>
                <a:gd name="connsiteY0" fmla="*/ 1927925 h 4157608"/>
                <a:gd name="connsiteX1" fmla="*/ 155984 w 935885"/>
                <a:gd name="connsiteY1" fmla="*/ 0 h 4157608"/>
                <a:gd name="connsiteX2" fmla="*/ 155981 w 935885"/>
                <a:gd name="connsiteY2" fmla="*/ 0 h 4157608"/>
                <a:gd name="connsiteX3" fmla="*/ 155981 w 935885"/>
                <a:gd name="connsiteY3" fmla="*/ 0 h 4157608"/>
                <a:gd name="connsiteX4" fmla="*/ 389952 w 935885"/>
                <a:gd name="connsiteY4" fmla="*/ 0 h 4157608"/>
                <a:gd name="connsiteX5" fmla="*/ 779901 w 935885"/>
                <a:gd name="connsiteY5" fmla="*/ 0 h 4157608"/>
                <a:gd name="connsiteX6" fmla="*/ 935885 w 935885"/>
                <a:gd name="connsiteY6" fmla="*/ 1927925 h 4157608"/>
                <a:gd name="connsiteX7" fmla="*/ 935885 w 935885"/>
                <a:gd name="connsiteY7" fmla="*/ 1927925 h 4157608"/>
                <a:gd name="connsiteX8" fmla="*/ 935885 w 935885"/>
                <a:gd name="connsiteY8" fmla="*/ 2754178 h 4157608"/>
                <a:gd name="connsiteX9" fmla="*/ 935885 w 935885"/>
                <a:gd name="connsiteY9" fmla="*/ 3149030 h 4157608"/>
                <a:gd name="connsiteX10" fmla="*/ 779901 w 935885"/>
                <a:gd name="connsiteY10" fmla="*/ 3305014 h 4157608"/>
                <a:gd name="connsiteX11" fmla="*/ 389952 w 935885"/>
                <a:gd name="connsiteY11" fmla="*/ 3305014 h 4157608"/>
                <a:gd name="connsiteX12" fmla="*/ 352258 w 935885"/>
                <a:gd name="connsiteY12" fmla="*/ 4157608 h 4157608"/>
                <a:gd name="connsiteX13" fmla="*/ 155981 w 935885"/>
                <a:gd name="connsiteY13" fmla="*/ 3305014 h 4157608"/>
                <a:gd name="connsiteX14" fmla="*/ 155984 w 935885"/>
                <a:gd name="connsiteY14" fmla="*/ 3305014 h 4157608"/>
                <a:gd name="connsiteX15" fmla="*/ 0 w 935885"/>
                <a:gd name="connsiteY15" fmla="*/ 3149030 h 4157608"/>
                <a:gd name="connsiteX16" fmla="*/ 0 w 935885"/>
                <a:gd name="connsiteY16" fmla="*/ 2754178 h 4157608"/>
                <a:gd name="connsiteX17" fmla="*/ 0 w 935885"/>
                <a:gd name="connsiteY17" fmla="*/ 1927925 h 4157608"/>
                <a:gd name="connsiteX18" fmla="*/ 0 w 935885"/>
                <a:gd name="connsiteY18" fmla="*/ 1927925 h 4157608"/>
                <a:gd name="connsiteX0" fmla="*/ 0 w 935885"/>
                <a:gd name="connsiteY0" fmla="*/ 2070734 h 4300417"/>
                <a:gd name="connsiteX1" fmla="*/ 155984 w 935885"/>
                <a:gd name="connsiteY1" fmla="*/ 142809 h 4300417"/>
                <a:gd name="connsiteX2" fmla="*/ 155981 w 935885"/>
                <a:gd name="connsiteY2" fmla="*/ 142809 h 4300417"/>
                <a:gd name="connsiteX3" fmla="*/ 155981 w 935885"/>
                <a:gd name="connsiteY3" fmla="*/ 142809 h 4300417"/>
                <a:gd name="connsiteX4" fmla="*/ 389952 w 935885"/>
                <a:gd name="connsiteY4" fmla="*/ 142809 h 4300417"/>
                <a:gd name="connsiteX5" fmla="*/ 779901 w 935885"/>
                <a:gd name="connsiteY5" fmla="*/ 142809 h 4300417"/>
                <a:gd name="connsiteX6" fmla="*/ 935885 w 935885"/>
                <a:gd name="connsiteY6" fmla="*/ 2070734 h 4300417"/>
                <a:gd name="connsiteX7" fmla="*/ 935885 w 935885"/>
                <a:gd name="connsiteY7" fmla="*/ 2070734 h 4300417"/>
                <a:gd name="connsiteX8" fmla="*/ 935885 w 935885"/>
                <a:gd name="connsiteY8" fmla="*/ 2896987 h 4300417"/>
                <a:gd name="connsiteX9" fmla="*/ 935885 w 935885"/>
                <a:gd name="connsiteY9" fmla="*/ 3291839 h 4300417"/>
                <a:gd name="connsiteX10" fmla="*/ 779901 w 935885"/>
                <a:gd name="connsiteY10" fmla="*/ 3447823 h 4300417"/>
                <a:gd name="connsiteX11" fmla="*/ 389952 w 935885"/>
                <a:gd name="connsiteY11" fmla="*/ 3447823 h 4300417"/>
                <a:gd name="connsiteX12" fmla="*/ 352258 w 935885"/>
                <a:gd name="connsiteY12" fmla="*/ 4300417 h 4300417"/>
                <a:gd name="connsiteX13" fmla="*/ 155981 w 935885"/>
                <a:gd name="connsiteY13" fmla="*/ 3447823 h 4300417"/>
                <a:gd name="connsiteX14" fmla="*/ 155984 w 935885"/>
                <a:gd name="connsiteY14" fmla="*/ 3447823 h 4300417"/>
                <a:gd name="connsiteX15" fmla="*/ 0 w 935885"/>
                <a:gd name="connsiteY15" fmla="*/ 3291839 h 4300417"/>
                <a:gd name="connsiteX16" fmla="*/ 0 w 935885"/>
                <a:gd name="connsiteY16" fmla="*/ 2896987 h 4300417"/>
                <a:gd name="connsiteX17" fmla="*/ 0 w 935885"/>
                <a:gd name="connsiteY17" fmla="*/ 2070734 h 4300417"/>
                <a:gd name="connsiteX18" fmla="*/ 0 w 935885"/>
                <a:gd name="connsiteY18" fmla="*/ 2070734 h 4300417"/>
                <a:gd name="connsiteX0" fmla="*/ 0 w 935885"/>
                <a:gd name="connsiteY0" fmla="*/ 2070734 h 4300417"/>
                <a:gd name="connsiteX1" fmla="*/ 155984 w 935885"/>
                <a:gd name="connsiteY1" fmla="*/ 142809 h 4300417"/>
                <a:gd name="connsiteX2" fmla="*/ 155981 w 935885"/>
                <a:gd name="connsiteY2" fmla="*/ 142809 h 4300417"/>
                <a:gd name="connsiteX3" fmla="*/ 155981 w 935885"/>
                <a:gd name="connsiteY3" fmla="*/ 142809 h 4300417"/>
                <a:gd name="connsiteX4" fmla="*/ 389952 w 935885"/>
                <a:gd name="connsiteY4" fmla="*/ 142809 h 4300417"/>
                <a:gd name="connsiteX5" fmla="*/ 779901 w 935885"/>
                <a:gd name="connsiteY5" fmla="*/ 142809 h 4300417"/>
                <a:gd name="connsiteX6" fmla="*/ 935885 w 935885"/>
                <a:gd name="connsiteY6" fmla="*/ 2070734 h 4300417"/>
                <a:gd name="connsiteX7" fmla="*/ 935885 w 935885"/>
                <a:gd name="connsiteY7" fmla="*/ 2070734 h 4300417"/>
                <a:gd name="connsiteX8" fmla="*/ 935885 w 935885"/>
                <a:gd name="connsiteY8" fmla="*/ 2896987 h 4300417"/>
                <a:gd name="connsiteX9" fmla="*/ 935885 w 935885"/>
                <a:gd name="connsiteY9" fmla="*/ 3291839 h 4300417"/>
                <a:gd name="connsiteX10" fmla="*/ 779901 w 935885"/>
                <a:gd name="connsiteY10" fmla="*/ 3447823 h 4300417"/>
                <a:gd name="connsiteX11" fmla="*/ 389952 w 935885"/>
                <a:gd name="connsiteY11" fmla="*/ 3447823 h 4300417"/>
                <a:gd name="connsiteX12" fmla="*/ 352258 w 935885"/>
                <a:gd name="connsiteY12" fmla="*/ 4300417 h 4300417"/>
                <a:gd name="connsiteX13" fmla="*/ 155981 w 935885"/>
                <a:gd name="connsiteY13" fmla="*/ 3447823 h 4300417"/>
                <a:gd name="connsiteX14" fmla="*/ 155984 w 935885"/>
                <a:gd name="connsiteY14" fmla="*/ 3447823 h 4300417"/>
                <a:gd name="connsiteX15" fmla="*/ 0 w 935885"/>
                <a:gd name="connsiteY15" fmla="*/ 3291839 h 4300417"/>
                <a:gd name="connsiteX16" fmla="*/ 0 w 935885"/>
                <a:gd name="connsiteY16" fmla="*/ 2896987 h 4300417"/>
                <a:gd name="connsiteX17" fmla="*/ 0 w 935885"/>
                <a:gd name="connsiteY17" fmla="*/ 2070734 h 4300417"/>
                <a:gd name="connsiteX18" fmla="*/ 0 w 935885"/>
                <a:gd name="connsiteY18" fmla="*/ 2070734 h 4300417"/>
                <a:gd name="connsiteX0" fmla="*/ 0 w 935885"/>
                <a:gd name="connsiteY0" fmla="*/ 2070734 h 4300417"/>
                <a:gd name="connsiteX1" fmla="*/ 155984 w 935885"/>
                <a:gd name="connsiteY1" fmla="*/ 142809 h 4300417"/>
                <a:gd name="connsiteX2" fmla="*/ 155981 w 935885"/>
                <a:gd name="connsiteY2" fmla="*/ 142809 h 4300417"/>
                <a:gd name="connsiteX3" fmla="*/ 155981 w 935885"/>
                <a:gd name="connsiteY3" fmla="*/ 142809 h 4300417"/>
                <a:gd name="connsiteX4" fmla="*/ 389952 w 935885"/>
                <a:gd name="connsiteY4" fmla="*/ 142809 h 4300417"/>
                <a:gd name="connsiteX5" fmla="*/ 779901 w 935885"/>
                <a:gd name="connsiteY5" fmla="*/ 142809 h 4300417"/>
                <a:gd name="connsiteX6" fmla="*/ 935885 w 935885"/>
                <a:gd name="connsiteY6" fmla="*/ 2070734 h 4300417"/>
                <a:gd name="connsiteX7" fmla="*/ 935885 w 935885"/>
                <a:gd name="connsiteY7" fmla="*/ 2070734 h 4300417"/>
                <a:gd name="connsiteX8" fmla="*/ 935885 w 935885"/>
                <a:gd name="connsiteY8" fmla="*/ 2896987 h 4300417"/>
                <a:gd name="connsiteX9" fmla="*/ 935885 w 935885"/>
                <a:gd name="connsiteY9" fmla="*/ 3291839 h 4300417"/>
                <a:gd name="connsiteX10" fmla="*/ 779901 w 935885"/>
                <a:gd name="connsiteY10" fmla="*/ 3447823 h 4300417"/>
                <a:gd name="connsiteX11" fmla="*/ 389952 w 935885"/>
                <a:gd name="connsiteY11" fmla="*/ 3447823 h 4300417"/>
                <a:gd name="connsiteX12" fmla="*/ 352258 w 935885"/>
                <a:gd name="connsiteY12" fmla="*/ 4300417 h 4300417"/>
                <a:gd name="connsiteX13" fmla="*/ 155981 w 935885"/>
                <a:gd name="connsiteY13" fmla="*/ 3447823 h 4300417"/>
                <a:gd name="connsiteX14" fmla="*/ 155984 w 935885"/>
                <a:gd name="connsiteY14" fmla="*/ 3447823 h 4300417"/>
                <a:gd name="connsiteX15" fmla="*/ 0 w 935885"/>
                <a:gd name="connsiteY15" fmla="*/ 3291839 h 4300417"/>
                <a:gd name="connsiteX16" fmla="*/ 0 w 935885"/>
                <a:gd name="connsiteY16" fmla="*/ 2896987 h 4300417"/>
                <a:gd name="connsiteX17" fmla="*/ 0 w 935885"/>
                <a:gd name="connsiteY17" fmla="*/ 2070734 h 4300417"/>
                <a:gd name="connsiteX18" fmla="*/ 0 w 935885"/>
                <a:gd name="connsiteY18" fmla="*/ 2070734 h 4300417"/>
                <a:gd name="connsiteX0" fmla="*/ 0 w 935885"/>
                <a:gd name="connsiteY0" fmla="*/ 1927925 h 4157608"/>
                <a:gd name="connsiteX1" fmla="*/ 155984 w 935885"/>
                <a:gd name="connsiteY1" fmla="*/ 0 h 4157608"/>
                <a:gd name="connsiteX2" fmla="*/ 155981 w 935885"/>
                <a:gd name="connsiteY2" fmla="*/ 0 h 4157608"/>
                <a:gd name="connsiteX3" fmla="*/ 155981 w 935885"/>
                <a:gd name="connsiteY3" fmla="*/ 0 h 4157608"/>
                <a:gd name="connsiteX4" fmla="*/ 779901 w 935885"/>
                <a:gd name="connsiteY4" fmla="*/ 0 h 4157608"/>
                <a:gd name="connsiteX5" fmla="*/ 935885 w 935885"/>
                <a:gd name="connsiteY5" fmla="*/ 1927925 h 4157608"/>
                <a:gd name="connsiteX6" fmla="*/ 935885 w 935885"/>
                <a:gd name="connsiteY6" fmla="*/ 1927925 h 4157608"/>
                <a:gd name="connsiteX7" fmla="*/ 935885 w 935885"/>
                <a:gd name="connsiteY7" fmla="*/ 2754178 h 4157608"/>
                <a:gd name="connsiteX8" fmla="*/ 935885 w 935885"/>
                <a:gd name="connsiteY8" fmla="*/ 3149030 h 4157608"/>
                <a:gd name="connsiteX9" fmla="*/ 779901 w 935885"/>
                <a:gd name="connsiteY9" fmla="*/ 3305014 h 4157608"/>
                <a:gd name="connsiteX10" fmla="*/ 389952 w 935885"/>
                <a:gd name="connsiteY10" fmla="*/ 3305014 h 4157608"/>
                <a:gd name="connsiteX11" fmla="*/ 352258 w 935885"/>
                <a:gd name="connsiteY11" fmla="*/ 4157608 h 4157608"/>
                <a:gd name="connsiteX12" fmla="*/ 155981 w 935885"/>
                <a:gd name="connsiteY12" fmla="*/ 3305014 h 4157608"/>
                <a:gd name="connsiteX13" fmla="*/ 155984 w 935885"/>
                <a:gd name="connsiteY13" fmla="*/ 3305014 h 4157608"/>
                <a:gd name="connsiteX14" fmla="*/ 0 w 935885"/>
                <a:gd name="connsiteY14" fmla="*/ 3149030 h 4157608"/>
                <a:gd name="connsiteX15" fmla="*/ 0 w 935885"/>
                <a:gd name="connsiteY15" fmla="*/ 2754178 h 4157608"/>
                <a:gd name="connsiteX16" fmla="*/ 0 w 935885"/>
                <a:gd name="connsiteY16" fmla="*/ 1927925 h 4157608"/>
                <a:gd name="connsiteX17" fmla="*/ 0 w 935885"/>
                <a:gd name="connsiteY17" fmla="*/ 1927925 h 4157608"/>
                <a:gd name="connsiteX0" fmla="*/ 0 w 935885"/>
                <a:gd name="connsiteY0" fmla="*/ 2128340 h 4358023"/>
                <a:gd name="connsiteX1" fmla="*/ 155984 w 935885"/>
                <a:gd name="connsiteY1" fmla="*/ 200415 h 4358023"/>
                <a:gd name="connsiteX2" fmla="*/ 155981 w 935885"/>
                <a:gd name="connsiteY2" fmla="*/ 200415 h 4358023"/>
                <a:gd name="connsiteX3" fmla="*/ 260759 w 935885"/>
                <a:gd name="connsiteY3" fmla="*/ 19437 h 4358023"/>
                <a:gd name="connsiteX4" fmla="*/ 779901 w 935885"/>
                <a:gd name="connsiteY4" fmla="*/ 200415 h 4358023"/>
                <a:gd name="connsiteX5" fmla="*/ 935885 w 935885"/>
                <a:gd name="connsiteY5" fmla="*/ 2128340 h 4358023"/>
                <a:gd name="connsiteX6" fmla="*/ 935885 w 935885"/>
                <a:gd name="connsiteY6" fmla="*/ 2128340 h 4358023"/>
                <a:gd name="connsiteX7" fmla="*/ 935885 w 935885"/>
                <a:gd name="connsiteY7" fmla="*/ 2954593 h 4358023"/>
                <a:gd name="connsiteX8" fmla="*/ 935885 w 935885"/>
                <a:gd name="connsiteY8" fmla="*/ 3349445 h 4358023"/>
                <a:gd name="connsiteX9" fmla="*/ 779901 w 935885"/>
                <a:gd name="connsiteY9" fmla="*/ 3505429 h 4358023"/>
                <a:gd name="connsiteX10" fmla="*/ 389952 w 935885"/>
                <a:gd name="connsiteY10" fmla="*/ 3505429 h 4358023"/>
                <a:gd name="connsiteX11" fmla="*/ 352258 w 935885"/>
                <a:gd name="connsiteY11" fmla="*/ 4358023 h 4358023"/>
                <a:gd name="connsiteX12" fmla="*/ 155981 w 935885"/>
                <a:gd name="connsiteY12" fmla="*/ 3505429 h 4358023"/>
                <a:gd name="connsiteX13" fmla="*/ 155984 w 935885"/>
                <a:gd name="connsiteY13" fmla="*/ 3505429 h 4358023"/>
                <a:gd name="connsiteX14" fmla="*/ 0 w 935885"/>
                <a:gd name="connsiteY14" fmla="*/ 3349445 h 4358023"/>
                <a:gd name="connsiteX15" fmla="*/ 0 w 935885"/>
                <a:gd name="connsiteY15" fmla="*/ 2954593 h 4358023"/>
                <a:gd name="connsiteX16" fmla="*/ 0 w 935885"/>
                <a:gd name="connsiteY16" fmla="*/ 2128340 h 4358023"/>
                <a:gd name="connsiteX17" fmla="*/ 0 w 935885"/>
                <a:gd name="connsiteY17" fmla="*/ 2128340 h 4358023"/>
                <a:gd name="connsiteX0" fmla="*/ 0 w 935885"/>
                <a:gd name="connsiteY0" fmla="*/ 2308928 h 4538611"/>
                <a:gd name="connsiteX1" fmla="*/ 155984 w 935885"/>
                <a:gd name="connsiteY1" fmla="*/ 381003 h 4538611"/>
                <a:gd name="connsiteX2" fmla="*/ 155981 w 935885"/>
                <a:gd name="connsiteY2" fmla="*/ 381003 h 4538611"/>
                <a:gd name="connsiteX3" fmla="*/ 165509 w 935885"/>
                <a:gd name="connsiteY3" fmla="*/ 0 h 4538611"/>
                <a:gd name="connsiteX4" fmla="*/ 779901 w 935885"/>
                <a:gd name="connsiteY4" fmla="*/ 381003 h 4538611"/>
                <a:gd name="connsiteX5" fmla="*/ 935885 w 935885"/>
                <a:gd name="connsiteY5" fmla="*/ 2308928 h 4538611"/>
                <a:gd name="connsiteX6" fmla="*/ 935885 w 935885"/>
                <a:gd name="connsiteY6" fmla="*/ 2308928 h 4538611"/>
                <a:gd name="connsiteX7" fmla="*/ 935885 w 935885"/>
                <a:gd name="connsiteY7" fmla="*/ 3135181 h 4538611"/>
                <a:gd name="connsiteX8" fmla="*/ 935885 w 935885"/>
                <a:gd name="connsiteY8" fmla="*/ 3530033 h 4538611"/>
                <a:gd name="connsiteX9" fmla="*/ 779901 w 935885"/>
                <a:gd name="connsiteY9" fmla="*/ 3686017 h 4538611"/>
                <a:gd name="connsiteX10" fmla="*/ 389952 w 935885"/>
                <a:gd name="connsiteY10" fmla="*/ 3686017 h 4538611"/>
                <a:gd name="connsiteX11" fmla="*/ 352258 w 935885"/>
                <a:gd name="connsiteY11" fmla="*/ 4538611 h 4538611"/>
                <a:gd name="connsiteX12" fmla="*/ 155981 w 935885"/>
                <a:gd name="connsiteY12" fmla="*/ 3686017 h 4538611"/>
                <a:gd name="connsiteX13" fmla="*/ 155984 w 935885"/>
                <a:gd name="connsiteY13" fmla="*/ 3686017 h 4538611"/>
                <a:gd name="connsiteX14" fmla="*/ 0 w 935885"/>
                <a:gd name="connsiteY14" fmla="*/ 3530033 h 4538611"/>
                <a:gd name="connsiteX15" fmla="*/ 0 w 935885"/>
                <a:gd name="connsiteY15" fmla="*/ 3135181 h 4538611"/>
                <a:gd name="connsiteX16" fmla="*/ 0 w 935885"/>
                <a:gd name="connsiteY16" fmla="*/ 2308928 h 4538611"/>
                <a:gd name="connsiteX17" fmla="*/ 0 w 935885"/>
                <a:gd name="connsiteY17" fmla="*/ 2308928 h 4538611"/>
                <a:gd name="connsiteX0" fmla="*/ 0 w 935885"/>
                <a:gd name="connsiteY0" fmla="*/ 2308928 h 4538611"/>
                <a:gd name="connsiteX1" fmla="*/ 155984 w 935885"/>
                <a:gd name="connsiteY1" fmla="*/ 381003 h 4538611"/>
                <a:gd name="connsiteX2" fmla="*/ 165509 w 935885"/>
                <a:gd name="connsiteY2" fmla="*/ 0 h 4538611"/>
                <a:gd name="connsiteX3" fmla="*/ 779901 w 935885"/>
                <a:gd name="connsiteY3" fmla="*/ 381003 h 4538611"/>
                <a:gd name="connsiteX4" fmla="*/ 935885 w 935885"/>
                <a:gd name="connsiteY4" fmla="*/ 2308928 h 4538611"/>
                <a:gd name="connsiteX5" fmla="*/ 935885 w 935885"/>
                <a:gd name="connsiteY5" fmla="*/ 2308928 h 4538611"/>
                <a:gd name="connsiteX6" fmla="*/ 935885 w 935885"/>
                <a:gd name="connsiteY6" fmla="*/ 3135181 h 4538611"/>
                <a:gd name="connsiteX7" fmla="*/ 935885 w 935885"/>
                <a:gd name="connsiteY7" fmla="*/ 3530033 h 4538611"/>
                <a:gd name="connsiteX8" fmla="*/ 779901 w 935885"/>
                <a:gd name="connsiteY8" fmla="*/ 3686017 h 4538611"/>
                <a:gd name="connsiteX9" fmla="*/ 389952 w 935885"/>
                <a:gd name="connsiteY9" fmla="*/ 3686017 h 4538611"/>
                <a:gd name="connsiteX10" fmla="*/ 352258 w 935885"/>
                <a:gd name="connsiteY10" fmla="*/ 4538611 h 4538611"/>
                <a:gd name="connsiteX11" fmla="*/ 155981 w 935885"/>
                <a:gd name="connsiteY11" fmla="*/ 3686017 h 4538611"/>
                <a:gd name="connsiteX12" fmla="*/ 155984 w 935885"/>
                <a:gd name="connsiteY12" fmla="*/ 3686017 h 4538611"/>
                <a:gd name="connsiteX13" fmla="*/ 0 w 935885"/>
                <a:gd name="connsiteY13" fmla="*/ 3530033 h 4538611"/>
                <a:gd name="connsiteX14" fmla="*/ 0 w 935885"/>
                <a:gd name="connsiteY14" fmla="*/ 3135181 h 4538611"/>
                <a:gd name="connsiteX15" fmla="*/ 0 w 935885"/>
                <a:gd name="connsiteY15" fmla="*/ 2308928 h 4538611"/>
                <a:gd name="connsiteX16" fmla="*/ 0 w 935885"/>
                <a:gd name="connsiteY16" fmla="*/ 2308928 h 4538611"/>
                <a:gd name="connsiteX0" fmla="*/ 15466 w 951351"/>
                <a:gd name="connsiteY0" fmla="*/ 2309139 h 4538822"/>
                <a:gd name="connsiteX1" fmla="*/ 0 w 951351"/>
                <a:gd name="connsiteY1" fmla="*/ 390739 h 4538822"/>
                <a:gd name="connsiteX2" fmla="*/ 180975 w 951351"/>
                <a:gd name="connsiteY2" fmla="*/ 211 h 4538822"/>
                <a:gd name="connsiteX3" fmla="*/ 795367 w 951351"/>
                <a:gd name="connsiteY3" fmla="*/ 381214 h 4538822"/>
                <a:gd name="connsiteX4" fmla="*/ 951351 w 951351"/>
                <a:gd name="connsiteY4" fmla="*/ 2309139 h 4538822"/>
                <a:gd name="connsiteX5" fmla="*/ 951351 w 951351"/>
                <a:gd name="connsiteY5" fmla="*/ 2309139 h 4538822"/>
                <a:gd name="connsiteX6" fmla="*/ 951351 w 951351"/>
                <a:gd name="connsiteY6" fmla="*/ 3135392 h 4538822"/>
                <a:gd name="connsiteX7" fmla="*/ 951351 w 951351"/>
                <a:gd name="connsiteY7" fmla="*/ 3530244 h 4538822"/>
                <a:gd name="connsiteX8" fmla="*/ 795367 w 951351"/>
                <a:gd name="connsiteY8" fmla="*/ 3686228 h 4538822"/>
                <a:gd name="connsiteX9" fmla="*/ 405418 w 951351"/>
                <a:gd name="connsiteY9" fmla="*/ 3686228 h 4538822"/>
                <a:gd name="connsiteX10" fmla="*/ 367724 w 951351"/>
                <a:gd name="connsiteY10" fmla="*/ 4538822 h 4538822"/>
                <a:gd name="connsiteX11" fmla="*/ 171447 w 951351"/>
                <a:gd name="connsiteY11" fmla="*/ 3686228 h 4538822"/>
                <a:gd name="connsiteX12" fmla="*/ 171450 w 951351"/>
                <a:gd name="connsiteY12" fmla="*/ 3686228 h 4538822"/>
                <a:gd name="connsiteX13" fmla="*/ 15466 w 951351"/>
                <a:gd name="connsiteY13" fmla="*/ 3530244 h 4538822"/>
                <a:gd name="connsiteX14" fmla="*/ 15466 w 951351"/>
                <a:gd name="connsiteY14" fmla="*/ 3135392 h 4538822"/>
                <a:gd name="connsiteX15" fmla="*/ 15466 w 951351"/>
                <a:gd name="connsiteY15" fmla="*/ 2309139 h 4538822"/>
                <a:gd name="connsiteX16" fmla="*/ 15466 w 951351"/>
                <a:gd name="connsiteY16" fmla="*/ 2309139 h 4538822"/>
                <a:gd name="connsiteX0" fmla="*/ 0 w 935885"/>
                <a:gd name="connsiteY0" fmla="*/ 2309139 h 4538822"/>
                <a:gd name="connsiteX1" fmla="*/ 165509 w 935885"/>
                <a:gd name="connsiteY1" fmla="*/ 211 h 4538822"/>
                <a:gd name="connsiteX2" fmla="*/ 779901 w 935885"/>
                <a:gd name="connsiteY2" fmla="*/ 381214 h 4538822"/>
                <a:gd name="connsiteX3" fmla="*/ 935885 w 935885"/>
                <a:gd name="connsiteY3" fmla="*/ 2309139 h 4538822"/>
                <a:gd name="connsiteX4" fmla="*/ 935885 w 935885"/>
                <a:gd name="connsiteY4" fmla="*/ 2309139 h 4538822"/>
                <a:gd name="connsiteX5" fmla="*/ 935885 w 935885"/>
                <a:gd name="connsiteY5" fmla="*/ 3135392 h 4538822"/>
                <a:gd name="connsiteX6" fmla="*/ 935885 w 935885"/>
                <a:gd name="connsiteY6" fmla="*/ 3530244 h 4538822"/>
                <a:gd name="connsiteX7" fmla="*/ 779901 w 935885"/>
                <a:gd name="connsiteY7" fmla="*/ 3686228 h 4538822"/>
                <a:gd name="connsiteX8" fmla="*/ 389952 w 935885"/>
                <a:gd name="connsiteY8" fmla="*/ 3686228 h 4538822"/>
                <a:gd name="connsiteX9" fmla="*/ 352258 w 935885"/>
                <a:gd name="connsiteY9" fmla="*/ 4538822 h 4538822"/>
                <a:gd name="connsiteX10" fmla="*/ 155981 w 935885"/>
                <a:gd name="connsiteY10" fmla="*/ 3686228 h 4538822"/>
                <a:gd name="connsiteX11" fmla="*/ 155984 w 935885"/>
                <a:gd name="connsiteY11" fmla="*/ 3686228 h 4538822"/>
                <a:gd name="connsiteX12" fmla="*/ 0 w 935885"/>
                <a:gd name="connsiteY12" fmla="*/ 3530244 h 4538822"/>
                <a:gd name="connsiteX13" fmla="*/ 0 w 935885"/>
                <a:gd name="connsiteY13" fmla="*/ 3135392 h 4538822"/>
                <a:gd name="connsiteX14" fmla="*/ 0 w 935885"/>
                <a:gd name="connsiteY14" fmla="*/ 2309139 h 4538822"/>
                <a:gd name="connsiteX15" fmla="*/ 0 w 935885"/>
                <a:gd name="connsiteY15" fmla="*/ 2309139 h 4538822"/>
                <a:gd name="connsiteX0" fmla="*/ 0 w 935885"/>
                <a:gd name="connsiteY0" fmla="*/ 2022971 h 4252654"/>
                <a:gd name="connsiteX1" fmla="*/ 194087 w 935885"/>
                <a:gd name="connsiteY1" fmla="*/ 276019 h 4252654"/>
                <a:gd name="connsiteX2" fmla="*/ 779901 w 935885"/>
                <a:gd name="connsiteY2" fmla="*/ 95046 h 4252654"/>
                <a:gd name="connsiteX3" fmla="*/ 935885 w 935885"/>
                <a:gd name="connsiteY3" fmla="*/ 2022971 h 4252654"/>
                <a:gd name="connsiteX4" fmla="*/ 935885 w 935885"/>
                <a:gd name="connsiteY4" fmla="*/ 2022971 h 4252654"/>
                <a:gd name="connsiteX5" fmla="*/ 935885 w 935885"/>
                <a:gd name="connsiteY5" fmla="*/ 2849224 h 4252654"/>
                <a:gd name="connsiteX6" fmla="*/ 935885 w 935885"/>
                <a:gd name="connsiteY6" fmla="*/ 3244076 h 4252654"/>
                <a:gd name="connsiteX7" fmla="*/ 779901 w 935885"/>
                <a:gd name="connsiteY7" fmla="*/ 3400060 h 4252654"/>
                <a:gd name="connsiteX8" fmla="*/ 389952 w 935885"/>
                <a:gd name="connsiteY8" fmla="*/ 3400060 h 4252654"/>
                <a:gd name="connsiteX9" fmla="*/ 352258 w 935885"/>
                <a:gd name="connsiteY9" fmla="*/ 4252654 h 4252654"/>
                <a:gd name="connsiteX10" fmla="*/ 155981 w 935885"/>
                <a:gd name="connsiteY10" fmla="*/ 3400060 h 4252654"/>
                <a:gd name="connsiteX11" fmla="*/ 155984 w 935885"/>
                <a:gd name="connsiteY11" fmla="*/ 3400060 h 4252654"/>
                <a:gd name="connsiteX12" fmla="*/ 0 w 935885"/>
                <a:gd name="connsiteY12" fmla="*/ 3244076 h 4252654"/>
                <a:gd name="connsiteX13" fmla="*/ 0 w 935885"/>
                <a:gd name="connsiteY13" fmla="*/ 2849224 h 4252654"/>
                <a:gd name="connsiteX14" fmla="*/ 0 w 935885"/>
                <a:gd name="connsiteY14" fmla="*/ 2022971 h 4252654"/>
                <a:gd name="connsiteX15" fmla="*/ 0 w 935885"/>
                <a:gd name="connsiteY15" fmla="*/ 2022971 h 4252654"/>
                <a:gd name="connsiteX0" fmla="*/ 0 w 935885"/>
                <a:gd name="connsiteY0" fmla="*/ 2083348 h 4313031"/>
                <a:gd name="connsiteX1" fmla="*/ 194087 w 935885"/>
                <a:gd name="connsiteY1" fmla="*/ 336396 h 4313031"/>
                <a:gd name="connsiteX2" fmla="*/ 779901 w 935885"/>
                <a:gd name="connsiteY2" fmla="*/ 155423 h 4313031"/>
                <a:gd name="connsiteX3" fmla="*/ 935885 w 935885"/>
                <a:gd name="connsiteY3" fmla="*/ 2083348 h 4313031"/>
                <a:gd name="connsiteX4" fmla="*/ 935885 w 935885"/>
                <a:gd name="connsiteY4" fmla="*/ 2083348 h 4313031"/>
                <a:gd name="connsiteX5" fmla="*/ 935885 w 935885"/>
                <a:gd name="connsiteY5" fmla="*/ 2909601 h 4313031"/>
                <a:gd name="connsiteX6" fmla="*/ 935885 w 935885"/>
                <a:gd name="connsiteY6" fmla="*/ 3304453 h 4313031"/>
                <a:gd name="connsiteX7" fmla="*/ 779901 w 935885"/>
                <a:gd name="connsiteY7" fmla="*/ 3460437 h 4313031"/>
                <a:gd name="connsiteX8" fmla="*/ 389952 w 935885"/>
                <a:gd name="connsiteY8" fmla="*/ 3460437 h 4313031"/>
                <a:gd name="connsiteX9" fmla="*/ 352258 w 935885"/>
                <a:gd name="connsiteY9" fmla="*/ 4313031 h 4313031"/>
                <a:gd name="connsiteX10" fmla="*/ 155981 w 935885"/>
                <a:gd name="connsiteY10" fmla="*/ 3460437 h 4313031"/>
                <a:gd name="connsiteX11" fmla="*/ 155984 w 935885"/>
                <a:gd name="connsiteY11" fmla="*/ 3460437 h 4313031"/>
                <a:gd name="connsiteX12" fmla="*/ 0 w 935885"/>
                <a:gd name="connsiteY12" fmla="*/ 3304453 h 4313031"/>
                <a:gd name="connsiteX13" fmla="*/ 0 w 935885"/>
                <a:gd name="connsiteY13" fmla="*/ 2909601 h 4313031"/>
                <a:gd name="connsiteX14" fmla="*/ 0 w 935885"/>
                <a:gd name="connsiteY14" fmla="*/ 2083348 h 4313031"/>
                <a:gd name="connsiteX15" fmla="*/ 0 w 935885"/>
                <a:gd name="connsiteY15" fmla="*/ 2083348 h 4313031"/>
                <a:gd name="connsiteX0" fmla="*/ 0 w 935885"/>
                <a:gd name="connsiteY0" fmla="*/ 2042265 h 4271948"/>
                <a:gd name="connsiteX1" fmla="*/ 194087 w 935885"/>
                <a:gd name="connsiteY1" fmla="*/ 295313 h 4271948"/>
                <a:gd name="connsiteX2" fmla="*/ 779901 w 935885"/>
                <a:gd name="connsiteY2" fmla="*/ 114340 h 4271948"/>
                <a:gd name="connsiteX3" fmla="*/ 935885 w 935885"/>
                <a:gd name="connsiteY3" fmla="*/ 2042265 h 4271948"/>
                <a:gd name="connsiteX4" fmla="*/ 935885 w 935885"/>
                <a:gd name="connsiteY4" fmla="*/ 2042265 h 4271948"/>
                <a:gd name="connsiteX5" fmla="*/ 935885 w 935885"/>
                <a:gd name="connsiteY5" fmla="*/ 2868518 h 4271948"/>
                <a:gd name="connsiteX6" fmla="*/ 935885 w 935885"/>
                <a:gd name="connsiteY6" fmla="*/ 3263370 h 4271948"/>
                <a:gd name="connsiteX7" fmla="*/ 779901 w 935885"/>
                <a:gd name="connsiteY7" fmla="*/ 3419354 h 4271948"/>
                <a:gd name="connsiteX8" fmla="*/ 389952 w 935885"/>
                <a:gd name="connsiteY8" fmla="*/ 3419354 h 4271948"/>
                <a:gd name="connsiteX9" fmla="*/ 352258 w 935885"/>
                <a:gd name="connsiteY9" fmla="*/ 4271948 h 4271948"/>
                <a:gd name="connsiteX10" fmla="*/ 155981 w 935885"/>
                <a:gd name="connsiteY10" fmla="*/ 3419354 h 4271948"/>
                <a:gd name="connsiteX11" fmla="*/ 155984 w 935885"/>
                <a:gd name="connsiteY11" fmla="*/ 3419354 h 4271948"/>
                <a:gd name="connsiteX12" fmla="*/ 0 w 935885"/>
                <a:gd name="connsiteY12" fmla="*/ 3263370 h 4271948"/>
                <a:gd name="connsiteX13" fmla="*/ 0 w 935885"/>
                <a:gd name="connsiteY13" fmla="*/ 2868518 h 4271948"/>
                <a:gd name="connsiteX14" fmla="*/ 0 w 935885"/>
                <a:gd name="connsiteY14" fmla="*/ 2042265 h 4271948"/>
                <a:gd name="connsiteX15" fmla="*/ 0 w 935885"/>
                <a:gd name="connsiteY15" fmla="*/ 2042265 h 4271948"/>
                <a:gd name="connsiteX0" fmla="*/ 0 w 935885"/>
                <a:gd name="connsiteY0" fmla="*/ 2029947 h 4259630"/>
                <a:gd name="connsiteX1" fmla="*/ 194087 w 935885"/>
                <a:gd name="connsiteY1" fmla="*/ 282995 h 4259630"/>
                <a:gd name="connsiteX2" fmla="*/ 827529 w 935885"/>
                <a:gd name="connsiteY2" fmla="*/ 178220 h 4259630"/>
                <a:gd name="connsiteX3" fmla="*/ 935885 w 935885"/>
                <a:gd name="connsiteY3" fmla="*/ 2029947 h 4259630"/>
                <a:gd name="connsiteX4" fmla="*/ 935885 w 935885"/>
                <a:gd name="connsiteY4" fmla="*/ 2029947 h 4259630"/>
                <a:gd name="connsiteX5" fmla="*/ 935885 w 935885"/>
                <a:gd name="connsiteY5" fmla="*/ 2856200 h 4259630"/>
                <a:gd name="connsiteX6" fmla="*/ 935885 w 935885"/>
                <a:gd name="connsiteY6" fmla="*/ 3251052 h 4259630"/>
                <a:gd name="connsiteX7" fmla="*/ 779901 w 935885"/>
                <a:gd name="connsiteY7" fmla="*/ 3407036 h 4259630"/>
                <a:gd name="connsiteX8" fmla="*/ 389952 w 935885"/>
                <a:gd name="connsiteY8" fmla="*/ 3407036 h 4259630"/>
                <a:gd name="connsiteX9" fmla="*/ 352258 w 935885"/>
                <a:gd name="connsiteY9" fmla="*/ 4259630 h 4259630"/>
                <a:gd name="connsiteX10" fmla="*/ 155981 w 935885"/>
                <a:gd name="connsiteY10" fmla="*/ 3407036 h 4259630"/>
                <a:gd name="connsiteX11" fmla="*/ 155984 w 935885"/>
                <a:gd name="connsiteY11" fmla="*/ 3407036 h 4259630"/>
                <a:gd name="connsiteX12" fmla="*/ 0 w 935885"/>
                <a:gd name="connsiteY12" fmla="*/ 3251052 h 4259630"/>
                <a:gd name="connsiteX13" fmla="*/ 0 w 935885"/>
                <a:gd name="connsiteY13" fmla="*/ 2856200 h 4259630"/>
                <a:gd name="connsiteX14" fmla="*/ 0 w 935885"/>
                <a:gd name="connsiteY14" fmla="*/ 2029947 h 4259630"/>
                <a:gd name="connsiteX15" fmla="*/ 0 w 935885"/>
                <a:gd name="connsiteY15" fmla="*/ 2029947 h 4259630"/>
                <a:gd name="connsiteX0" fmla="*/ 0 w 1002160"/>
                <a:gd name="connsiteY0" fmla="*/ 1913502 h 4143185"/>
                <a:gd name="connsiteX1" fmla="*/ 194087 w 1002160"/>
                <a:gd name="connsiteY1" fmla="*/ 166550 h 4143185"/>
                <a:gd name="connsiteX2" fmla="*/ 827529 w 1002160"/>
                <a:gd name="connsiteY2" fmla="*/ 61775 h 4143185"/>
                <a:gd name="connsiteX3" fmla="*/ 935885 w 1002160"/>
                <a:gd name="connsiteY3" fmla="*/ 1913502 h 4143185"/>
                <a:gd name="connsiteX4" fmla="*/ 935885 w 1002160"/>
                <a:gd name="connsiteY4" fmla="*/ 1913502 h 4143185"/>
                <a:gd name="connsiteX5" fmla="*/ 935885 w 1002160"/>
                <a:gd name="connsiteY5" fmla="*/ 2739755 h 4143185"/>
                <a:gd name="connsiteX6" fmla="*/ 935885 w 1002160"/>
                <a:gd name="connsiteY6" fmla="*/ 3134607 h 4143185"/>
                <a:gd name="connsiteX7" fmla="*/ 779901 w 1002160"/>
                <a:gd name="connsiteY7" fmla="*/ 3290591 h 4143185"/>
                <a:gd name="connsiteX8" fmla="*/ 389952 w 1002160"/>
                <a:gd name="connsiteY8" fmla="*/ 3290591 h 4143185"/>
                <a:gd name="connsiteX9" fmla="*/ 352258 w 1002160"/>
                <a:gd name="connsiteY9" fmla="*/ 4143185 h 4143185"/>
                <a:gd name="connsiteX10" fmla="*/ 155981 w 1002160"/>
                <a:gd name="connsiteY10" fmla="*/ 3290591 h 4143185"/>
                <a:gd name="connsiteX11" fmla="*/ 155984 w 1002160"/>
                <a:gd name="connsiteY11" fmla="*/ 3290591 h 4143185"/>
                <a:gd name="connsiteX12" fmla="*/ 0 w 1002160"/>
                <a:gd name="connsiteY12" fmla="*/ 3134607 h 4143185"/>
                <a:gd name="connsiteX13" fmla="*/ 0 w 1002160"/>
                <a:gd name="connsiteY13" fmla="*/ 2739755 h 4143185"/>
                <a:gd name="connsiteX14" fmla="*/ 0 w 1002160"/>
                <a:gd name="connsiteY14" fmla="*/ 1913502 h 4143185"/>
                <a:gd name="connsiteX15" fmla="*/ 0 w 1002160"/>
                <a:gd name="connsiteY15" fmla="*/ 1913502 h 4143185"/>
                <a:gd name="connsiteX0" fmla="*/ 0 w 1002160"/>
                <a:gd name="connsiteY0" fmla="*/ 1860213 h 4089896"/>
                <a:gd name="connsiteX1" fmla="*/ 194087 w 1002160"/>
                <a:gd name="connsiteY1" fmla="*/ 113261 h 4089896"/>
                <a:gd name="connsiteX2" fmla="*/ 827529 w 1002160"/>
                <a:gd name="connsiteY2" fmla="*/ 8486 h 4089896"/>
                <a:gd name="connsiteX3" fmla="*/ 935885 w 1002160"/>
                <a:gd name="connsiteY3" fmla="*/ 1860213 h 4089896"/>
                <a:gd name="connsiteX4" fmla="*/ 935885 w 1002160"/>
                <a:gd name="connsiteY4" fmla="*/ 1860213 h 4089896"/>
                <a:gd name="connsiteX5" fmla="*/ 935885 w 1002160"/>
                <a:gd name="connsiteY5" fmla="*/ 2686466 h 4089896"/>
                <a:gd name="connsiteX6" fmla="*/ 935885 w 1002160"/>
                <a:gd name="connsiteY6" fmla="*/ 3081318 h 4089896"/>
                <a:gd name="connsiteX7" fmla="*/ 779901 w 1002160"/>
                <a:gd name="connsiteY7" fmla="*/ 3237302 h 4089896"/>
                <a:gd name="connsiteX8" fmla="*/ 389952 w 1002160"/>
                <a:gd name="connsiteY8" fmla="*/ 3237302 h 4089896"/>
                <a:gd name="connsiteX9" fmla="*/ 352258 w 1002160"/>
                <a:gd name="connsiteY9" fmla="*/ 4089896 h 4089896"/>
                <a:gd name="connsiteX10" fmla="*/ 155981 w 1002160"/>
                <a:gd name="connsiteY10" fmla="*/ 3237302 h 4089896"/>
                <a:gd name="connsiteX11" fmla="*/ 155984 w 1002160"/>
                <a:gd name="connsiteY11" fmla="*/ 3237302 h 4089896"/>
                <a:gd name="connsiteX12" fmla="*/ 0 w 1002160"/>
                <a:gd name="connsiteY12" fmla="*/ 3081318 h 4089896"/>
                <a:gd name="connsiteX13" fmla="*/ 0 w 1002160"/>
                <a:gd name="connsiteY13" fmla="*/ 2686466 h 4089896"/>
                <a:gd name="connsiteX14" fmla="*/ 0 w 1002160"/>
                <a:gd name="connsiteY14" fmla="*/ 1860213 h 4089896"/>
                <a:gd name="connsiteX15" fmla="*/ 0 w 1002160"/>
                <a:gd name="connsiteY15" fmla="*/ 1860213 h 4089896"/>
                <a:gd name="connsiteX0" fmla="*/ 0 w 935885"/>
                <a:gd name="connsiteY0" fmla="*/ 1993243 h 4222926"/>
                <a:gd name="connsiteX1" fmla="*/ 155987 w 935885"/>
                <a:gd name="connsiteY1" fmla="*/ 246291 h 4222926"/>
                <a:gd name="connsiteX2" fmla="*/ 827529 w 935885"/>
                <a:gd name="connsiteY2" fmla="*/ 141516 h 4222926"/>
                <a:gd name="connsiteX3" fmla="*/ 935885 w 935885"/>
                <a:gd name="connsiteY3" fmla="*/ 1993243 h 4222926"/>
                <a:gd name="connsiteX4" fmla="*/ 935885 w 935885"/>
                <a:gd name="connsiteY4" fmla="*/ 1993243 h 4222926"/>
                <a:gd name="connsiteX5" fmla="*/ 935885 w 935885"/>
                <a:gd name="connsiteY5" fmla="*/ 2819496 h 4222926"/>
                <a:gd name="connsiteX6" fmla="*/ 935885 w 935885"/>
                <a:gd name="connsiteY6" fmla="*/ 3214348 h 4222926"/>
                <a:gd name="connsiteX7" fmla="*/ 779901 w 935885"/>
                <a:gd name="connsiteY7" fmla="*/ 3370332 h 4222926"/>
                <a:gd name="connsiteX8" fmla="*/ 389952 w 935885"/>
                <a:gd name="connsiteY8" fmla="*/ 3370332 h 4222926"/>
                <a:gd name="connsiteX9" fmla="*/ 352258 w 935885"/>
                <a:gd name="connsiteY9" fmla="*/ 4222926 h 4222926"/>
                <a:gd name="connsiteX10" fmla="*/ 155981 w 935885"/>
                <a:gd name="connsiteY10" fmla="*/ 3370332 h 4222926"/>
                <a:gd name="connsiteX11" fmla="*/ 155984 w 935885"/>
                <a:gd name="connsiteY11" fmla="*/ 3370332 h 4222926"/>
                <a:gd name="connsiteX12" fmla="*/ 0 w 935885"/>
                <a:gd name="connsiteY12" fmla="*/ 3214348 h 4222926"/>
                <a:gd name="connsiteX13" fmla="*/ 0 w 935885"/>
                <a:gd name="connsiteY13" fmla="*/ 2819496 h 4222926"/>
                <a:gd name="connsiteX14" fmla="*/ 0 w 935885"/>
                <a:gd name="connsiteY14" fmla="*/ 1993243 h 4222926"/>
                <a:gd name="connsiteX15" fmla="*/ 0 w 935885"/>
                <a:gd name="connsiteY15" fmla="*/ 1993243 h 4222926"/>
                <a:gd name="connsiteX0" fmla="*/ 0 w 935885"/>
                <a:gd name="connsiteY0" fmla="*/ 1987530 h 4217213"/>
                <a:gd name="connsiteX1" fmla="*/ 155987 w 935885"/>
                <a:gd name="connsiteY1" fmla="*/ 240578 h 4217213"/>
                <a:gd name="connsiteX2" fmla="*/ 827532 w 935885"/>
                <a:gd name="connsiteY2" fmla="*/ 202476 h 4217213"/>
                <a:gd name="connsiteX3" fmla="*/ 935885 w 935885"/>
                <a:gd name="connsiteY3" fmla="*/ 1987530 h 4217213"/>
                <a:gd name="connsiteX4" fmla="*/ 935885 w 935885"/>
                <a:gd name="connsiteY4" fmla="*/ 1987530 h 4217213"/>
                <a:gd name="connsiteX5" fmla="*/ 935885 w 935885"/>
                <a:gd name="connsiteY5" fmla="*/ 2813783 h 4217213"/>
                <a:gd name="connsiteX6" fmla="*/ 935885 w 935885"/>
                <a:gd name="connsiteY6" fmla="*/ 3208635 h 4217213"/>
                <a:gd name="connsiteX7" fmla="*/ 779901 w 935885"/>
                <a:gd name="connsiteY7" fmla="*/ 3364619 h 4217213"/>
                <a:gd name="connsiteX8" fmla="*/ 389952 w 935885"/>
                <a:gd name="connsiteY8" fmla="*/ 3364619 h 4217213"/>
                <a:gd name="connsiteX9" fmla="*/ 352258 w 935885"/>
                <a:gd name="connsiteY9" fmla="*/ 4217213 h 4217213"/>
                <a:gd name="connsiteX10" fmla="*/ 155981 w 935885"/>
                <a:gd name="connsiteY10" fmla="*/ 3364619 h 4217213"/>
                <a:gd name="connsiteX11" fmla="*/ 155984 w 935885"/>
                <a:gd name="connsiteY11" fmla="*/ 3364619 h 4217213"/>
                <a:gd name="connsiteX12" fmla="*/ 0 w 935885"/>
                <a:gd name="connsiteY12" fmla="*/ 3208635 h 4217213"/>
                <a:gd name="connsiteX13" fmla="*/ 0 w 935885"/>
                <a:gd name="connsiteY13" fmla="*/ 2813783 h 4217213"/>
                <a:gd name="connsiteX14" fmla="*/ 0 w 935885"/>
                <a:gd name="connsiteY14" fmla="*/ 1987530 h 4217213"/>
                <a:gd name="connsiteX15" fmla="*/ 0 w 935885"/>
                <a:gd name="connsiteY15" fmla="*/ 1987530 h 4217213"/>
                <a:gd name="connsiteX0" fmla="*/ 0 w 945725"/>
                <a:gd name="connsiteY0" fmla="*/ 1918548 h 4148231"/>
                <a:gd name="connsiteX1" fmla="*/ 155987 w 945725"/>
                <a:gd name="connsiteY1" fmla="*/ 171596 h 4148231"/>
                <a:gd name="connsiteX2" fmla="*/ 827532 w 945725"/>
                <a:gd name="connsiteY2" fmla="*/ 133494 h 4148231"/>
                <a:gd name="connsiteX3" fmla="*/ 935885 w 945725"/>
                <a:gd name="connsiteY3" fmla="*/ 1918548 h 4148231"/>
                <a:gd name="connsiteX4" fmla="*/ 935885 w 945725"/>
                <a:gd name="connsiteY4" fmla="*/ 1918548 h 4148231"/>
                <a:gd name="connsiteX5" fmla="*/ 935885 w 945725"/>
                <a:gd name="connsiteY5" fmla="*/ 2744801 h 4148231"/>
                <a:gd name="connsiteX6" fmla="*/ 935885 w 945725"/>
                <a:gd name="connsiteY6" fmla="*/ 3139653 h 4148231"/>
                <a:gd name="connsiteX7" fmla="*/ 779901 w 945725"/>
                <a:gd name="connsiteY7" fmla="*/ 3295637 h 4148231"/>
                <a:gd name="connsiteX8" fmla="*/ 389952 w 945725"/>
                <a:gd name="connsiteY8" fmla="*/ 3295637 h 4148231"/>
                <a:gd name="connsiteX9" fmla="*/ 352258 w 945725"/>
                <a:gd name="connsiteY9" fmla="*/ 4148231 h 4148231"/>
                <a:gd name="connsiteX10" fmla="*/ 155981 w 945725"/>
                <a:gd name="connsiteY10" fmla="*/ 3295637 h 4148231"/>
                <a:gd name="connsiteX11" fmla="*/ 155984 w 945725"/>
                <a:gd name="connsiteY11" fmla="*/ 3295637 h 4148231"/>
                <a:gd name="connsiteX12" fmla="*/ 0 w 945725"/>
                <a:gd name="connsiteY12" fmla="*/ 3139653 h 4148231"/>
                <a:gd name="connsiteX13" fmla="*/ 0 w 945725"/>
                <a:gd name="connsiteY13" fmla="*/ 2744801 h 4148231"/>
                <a:gd name="connsiteX14" fmla="*/ 0 w 945725"/>
                <a:gd name="connsiteY14" fmla="*/ 1918548 h 4148231"/>
                <a:gd name="connsiteX15" fmla="*/ 0 w 945725"/>
                <a:gd name="connsiteY15" fmla="*/ 1918548 h 4148231"/>
                <a:gd name="connsiteX0" fmla="*/ 0 w 945725"/>
                <a:gd name="connsiteY0" fmla="*/ 1887305 h 4116988"/>
                <a:gd name="connsiteX1" fmla="*/ 155987 w 945725"/>
                <a:gd name="connsiteY1" fmla="*/ 140353 h 4116988"/>
                <a:gd name="connsiteX2" fmla="*/ 827532 w 945725"/>
                <a:gd name="connsiteY2" fmla="*/ 102251 h 4116988"/>
                <a:gd name="connsiteX3" fmla="*/ 935885 w 945725"/>
                <a:gd name="connsiteY3" fmla="*/ 1887305 h 4116988"/>
                <a:gd name="connsiteX4" fmla="*/ 935885 w 945725"/>
                <a:gd name="connsiteY4" fmla="*/ 1887305 h 4116988"/>
                <a:gd name="connsiteX5" fmla="*/ 935885 w 945725"/>
                <a:gd name="connsiteY5" fmla="*/ 2713558 h 4116988"/>
                <a:gd name="connsiteX6" fmla="*/ 935885 w 945725"/>
                <a:gd name="connsiteY6" fmla="*/ 3108410 h 4116988"/>
                <a:gd name="connsiteX7" fmla="*/ 779901 w 945725"/>
                <a:gd name="connsiteY7" fmla="*/ 3264394 h 4116988"/>
                <a:gd name="connsiteX8" fmla="*/ 389952 w 945725"/>
                <a:gd name="connsiteY8" fmla="*/ 3264394 h 4116988"/>
                <a:gd name="connsiteX9" fmla="*/ 352258 w 945725"/>
                <a:gd name="connsiteY9" fmla="*/ 4116988 h 4116988"/>
                <a:gd name="connsiteX10" fmla="*/ 155981 w 945725"/>
                <a:gd name="connsiteY10" fmla="*/ 3264394 h 4116988"/>
                <a:gd name="connsiteX11" fmla="*/ 155984 w 945725"/>
                <a:gd name="connsiteY11" fmla="*/ 3264394 h 4116988"/>
                <a:gd name="connsiteX12" fmla="*/ 0 w 945725"/>
                <a:gd name="connsiteY12" fmla="*/ 3108410 h 4116988"/>
                <a:gd name="connsiteX13" fmla="*/ 0 w 945725"/>
                <a:gd name="connsiteY13" fmla="*/ 2713558 h 4116988"/>
                <a:gd name="connsiteX14" fmla="*/ 0 w 945725"/>
                <a:gd name="connsiteY14" fmla="*/ 1887305 h 4116988"/>
                <a:gd name="connsiteX15" fmla="*/ 0 w 945725"/>
                <a:gd name="connsiteY15" fmla="*/ 1887305 h 4116988"/>
                <a:gd name="connsiteX0" fmla="*/ 0 w 945725"/>
                <a:gd name="connsiteY0" fmla="*/ 1887305 h 4116988"/>
                <a:gd name="connsiteX1" fmla="*/ 155987 w 945725"/>
                <a:gd name="connsiteY1" fmla="*/ 140353 h 4116988"/>
                <a:gd name="connsiteX2" fmla="*/ 827532 w 945725"/>
                <a:gd name="connsiteY2" fmla="*/ 102251 h 4116988"/>
                <a:gd name="connsiteX3" fmla="*/ 935885 w 945725"/>
                <a:gd name="connsiteY3" fmla="*/ 1887305 h 4116988"/>
                <a:gd name="connsiteX4" fmla="*/ 935885 w 945725"/>
                <a:gd name="connsiteY4" fmla="*/ 1887305 h 4116988"/>
                <a:gd name="connsiteX5" fmla="*/ 935885 w 945725"/>
                <a:gd name="connsiteY5" fmla="*/ 2713558 h 4116988"/>
                <a:gd name="connsiteX6" fmla="*/ 935885 w 945725"/>
                <a:gd name="connsiteY6" fmla="*/ 3108410 h 4116988"/>
                <a:gd name="connsiteX7" fmla="*/ 779901 w 945725"/>
                <a:gd name="connsiteY7" fmla="*/ 3264394 h 4116988"/>
                <a:gd name="connsiteX8" fmla="*/ 389952 w 945725"/>
                <a:gd name="connsiteY8" fmla="*/ 3264394 h 4116988"/>
                <a:gd name="connsiteX9" fmla="*/ 352258 w 945725"/>
                <a:gd name="connsiteY9" fmla="*/ 4116988 h 4116988"/>
                <a:gd name="connsiteX10" fmla="*/ 155981 w 945725"/>
                <a:gd name="connsiteY10" fmla="*/ 3264394 h 4116988"/>
                <a:gd name="connsiteX11" fmla="*/ 155984 w 945725"/>
                <a:gd name="connsiteY11" fmla="*/ 3264394 h 4116988"/>
                <a:gd name="connsiteX12" fmla="*/ 0 w 945725"/>
                <a:gd name="connsiteY12" fmla="*/ 3108410 h 4116988"/>
                <a:gd name="connsiteX13" fmla="*/ 0 w 945725"/>
                <a:gd name="connsiteY13" fmla="*/ 2713558 h 4116988"/>
                <a:gd name="connsiteX14" fmla="*/ 0 w 945725"/>
                <a:gd name="connsiteY14" fmla="*/ 1887305 h 4116988"/>
                <a:gd name="connsiteX15" fmla="*/ 0 w 945725"/>
                <a:gd name="connsiteY15" fmla="*/ 1887305 h 4116988"/>
                <a:gd name="connsiteX0" fmla="*/ 0 w 945725"/>
                <a:gd name="connsiteY0" fmla="*/ 1887305 h 4116988"/>
                <a:gd name="connsiteX1" fmla="*/ 155987 w 945725"/>
                <a:gd name="connsiteY1" fmla="*/ 140353 h 4116988"/>
                <a:gd name="connsiteX2" fmla="*/ 827532 w 945725"/>
                <a:gd name="connsiteY2" fmla="*/ 102251 h 4116988"/>
                <a:gd name="connsiteX3" fmla="*/ 935885 w 945725"/>
                <a:gd name="connsiteY3" fmla="*/ 1887305 h 4116988"/>
                <a:gd name="connsiteX4" fmla="*/ 935885 w 945725"/>
                <a:gd name="connsiteY4" fmla="*/ 1887305 h 4116988"/>
                <a:gd name="connsiteX5" fmla="*/ 935885 w 945725"/>
                <a:gd name="connsiteY5" fmla="*/ 2713558 h 4116988"/>
                <a:gd name="connsiteX6" fmla="*/ 935885 w 945725"/>
                <a:gd name="connsiteY6" fmla="*/ 3108410 h 4116988"/>
                <a:gd name="connsiteX7" fmla="*/ 779901 w 945725"/>
                <a:gd name="connsiteY7" fmla="*/ 3264394 h 4116988"/>
                <a:gd name="connsiteX8" fmla="*/ 389952 w 945725"/>
                <a:gd name="connsiteY8" fmla="*/ 3264394 h 4116988"/>
                <a:gd name="connsiteX9" fmla="*/ 352258 w 945725"/>
                <a:gd name="connsiteY9" fmla="*/ 4116988 h 4116988"/>
                <a:gd name="connsiteX10" fmla="*/ 155981 w 945725"/>
                <a:gd name="connsiteY10" fmla="*/ 3264394 h 4116988"/>
                <a:gd name="connsiteX11" fmla="*/ 155984 w 945725"/>
                <a:gd name="connsiteY11" fmla="*/ 3264394 h 4116988"/>
                <a:gd name="connsiteX12" fmla="*/ 0 w 945725"/>
                <a:gd name="connsiteY12" fmla="*/ 3108410 h 4116988"/>
                <a:gd name="connsiteX13" fmla="*/ 0 w 945725"/>
                <a:gd name="connsiteY13" fmla="*/ 2713558 h 4116988"/>
                <a:gd name="connsiteX14" fmla="*/ 0 w 945725"/>
                <a:gd name="connsiteY14" fmla="*/ 1887305 h 4116988"/>
                <a:gd name="connsiteX15" fmla="*/ 0 w 945725"/>
                <a:gd name="connsiteY15" fmla="*/ 1887305 h 4116988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779901 w 945725"/>
                <a:gd name="connsiteY7" fmla="*/ 3264394 h 3593113"/>
                <a:gd name="connsiteX8" fmla="*/ 389952 w 945725"/>
                <a:gd name="connsiteY8" fmla="*/ 3264394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55984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779901 w 945725"/>
                <a:gd name="connsiteY7" fmla="*/ 3264394 h 3593113"/>
                <a:gd name="connsiteX8" fmla="*/ 389952 w 945725"/>
                <a:gd name="connsiteY8" fmla="*/ 3264394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55984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808476 w 945725"/>
                <a:gd name="connsiteY7" fmla="*/ 3312019 h 3593113"/>
                <a:gd name="connsiteX8" fmla="*/ 389952 w 945725"/>
                <a:gd name="connsiteY8" fmla="*/ 3264394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55984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760851 w 945725"/>
                <a:gd name="connsiteY7" fmla="*/ 3283444 h 3593113"/>
                <a:gd name="connsiteX8" fmla="*/ 389952 w 945725"/>
                <a:gd name="connsiteY8" fmla="*/ 3264394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55984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760851 w 945725"/>
                <a:gd name="connsiteY7" fmla="*/ 3283444 h 3593113"/>
                <a:gd name="connsiteX8" fmla="*/ 399477 w 945725"/>
                <a:gd name="connsiteY8" fmla="*/ 3235819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55984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935885 w 945725"/>
                <a:gd name="connsiteY5" fmla="*/ 2713558 h 3593113"/>
                <a:gd name="connsiteX6" fmla="*/ 935885 w 945725"/>
                <a:gd name="connsiteY6" fmla="*/ 3108410 h 3593113"/>
                <a:gd name="connsiteX7" fmla="*/ 760851 w 945725"/>
                <a:gd name="connsiteY7" fmla="*/ 3283444 h 3593113"/>
                <a:gd name="connsiteX8" fmla="*/ 399477 w 945725"/>
                <a:gd name="connsiteY8" fmla="*/ 3235819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84559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45725"/>
                <a:gd name="connsiteY0" fmla="*/ 1887305 h 3593113"/>
                <a:gd name="connsiteX1" fmla="*/ 155987 w 945725"/>
                <a:gd name="connsiteY1" fmla="*/ 140353 h 3593113"/>
                <a:gd name="connsiteX2" fmla="*/ 827532 w 945725"/>
                <a:gd name="connsiteY2" fmla="*/ 102251 h 3593113"/>
                <a:gd name="connsiteX3" fmla="*/ 935885 w 945725"/>
                <a:gd name="connsiteY3" fmla="*/ 1887305 h 3593113"/>
                <a:gd name="connsiteX4" fmla="*/ 935885 w 945725"/>
                <a:gd name="connsiteY4" fmla="*/ 1887305 h 3593113"/>
                <a:gd name="connsiteX5" fmla="*/ 897785 w 945725"/>
                <a:gd name="connsiteY5" fmla="*/ 2704033 h 3593113"/>
                <a:gd name="connsiteX6" fmla="*/ 935885 w 945725"/>
                <a:gd name="connsiteY6" fmla="*/ 3108410 h 3593113"/>
                <a:gd name="connsiteX7" fmla="*/ 760851 w 945725"/>
                <a:gd name="connsiteY7" fmla="*/ 3283444 h 3593113"/>
                <a:gd name="connsiteX8" fmla="*/ 399477 w 945725"/>
                <a:gd name="connsiteY8" fmla="*/ 3235819 h 3593113"/>
                <a:gd name="connsiteX9" fmla="*/ 342735 w 945725"/>
                <a:gd name="connsiteY9" fmla="*/ 3593113 h 3593113"/>
                <a:gd name="connsiteX10" fmla="*/ 155981 w 945725"/>
                <a:gd name="connsiteY10" fmla="*/ 3264394 h 3593113"/>
                <a:gd name="connsiteX11" fmla="*/ 184559 w 945725"/>
                <a:gd name="connsiteY11" fmla="*/ 3264394 h 3593113"/>
                <a:gd name="connsiteX12" fmla="*/ 0 w 945725"/>
                <a:gd name="connsiteY12" fmla="*/ 3108410 h 3593113"/>
                <a:gd name="connsiteX13" fmla="*/ 0 w 945725"/>
                <a:gd name="connsiteY13" fmla="*/ 2713558 h 3593113"/>
                <a:gd name="connsiteX14" fmla="*/ 0 w 945725"/>
                <a:gd name="connsiteY14" fmla="*/ 1887305 h 3593113"/>
                <a:gd name="connsiteX15" fmla="*/ 0 w 945725"/>
                <a:gd name="connsiteY15" fmla="*/ 1887305 h 3593113"/>
                <a:gd name="connsiteX0" fmla="*/ 0 w 973985"/>
                <a:gd name="connsiteY0" fmla="*/ 1887305 h 3593113"/>
                <a:gd name="connsiteX1" fmla="*/ 155987 w 973985"/>
                <a:gd name="connsiteY1" fmla="*/ 140353 h 3593113"/>
                <a:gd name="connsiteX2" fmla="*/ 827532 w 973985"/>
                <a:gd name="connsiteY2" fmla="*/ 102251 h 3593113"/>
                <a:gd name="connsiteX3" fmla="*/ 935885 w 973985"/>
                <a:gd name="connsiteY3" fmla="*/ 1887305 h 3593113"/>
                <a:gd name="connsiteX4" fmla="*/ 935885 w 973985"/>
                <a:gd name="connsiteY4" fmla="*/ 1887305 h 3593113"/>
                <a:gd name="connsiteX5" fmla="*/ 973985 w 973985"/>
                <a:gd name="connsiteY5" fmla="*/ 2713558 h 3593113"/>
                <a:gd name="connsiteX6" fmla="*/ 935885 w 973985"/>
                <a:gd name="connsiteY6" fmla="*/ 3108410 h 3593113"/>
                <a:gd name="connsiteX7" fmla="*/ 760851 w 973985"/>
                <a:gd name="connsiteY7" fmla="*/ 3283444 h 3593113"/>
                <a:gd name="connsiteX8" fmla="*/ 399477 w 973985"/>
                <a:gd name="connsiteY8" fmla="*/ 3235819 h 3593113"/>
                <a:gd name="connsiteX9" fmla="*/ 342735 w 973985"/>
                <a:gd name="connsiteY9" fmla="*/ 3593113 h 3593113"/>
                <a:gd name="connsiteX10" fmla="*/ 155981 w 973985"/>
                <a:gd name="connsiteY10" fmla="*/ 3264394 h 3593113"/>
                <a:gd name="connsiteX11" fmla="*/ 184559 w 973985"/>
                <a:gd name="connsiteY11" fmla="*/ 3264394 h 3593113"/>
                <a:gd name="connsiteX12" fmla="*/ 0 w 973985"/>
                <a:gd name="connsiteY12" fmla="*/ 3108410 h 3593113"/>
                <a:gd name="connsiteX13" fmla="*/ 0 w 973985"/>
                <a:gd name="connsiteY13" fmla="*/ 2713558 h 3593113"/>
                <a:gd name="connsiteX14" fmla="*/ 0 w 973985"/>
                <a:gd name="connsiteY14" fmla="*/ 1887305 h 3593113"/>
                <a:gd name="connsiteX15" fmla="*/ 0 w 973985"/>
                <a:gd name="connsiteY15" fmla="*/ 1887305 h 3593113"/>
                <a:gd name="connsiteX0" fmla="*/ 0 w 1097810"/>
                <a:gd name="connsiteY0" fmla="*/ 1887305 h 3593113"/>
                <a:gd name="connsiteX1" fmla="*/ 155987 w 1097810"/>
                <a:gd name="connsiteY1" fmla="*/ 140353 h 3593113"/>
                <a:gd name="connsiteX2" fmla="*/ 827532 w 1097810"/>
                <a:gd name="connsiteY2" fmla="*/ 102251 h 3593113"/>
                <a:gd name="connsiteX3" fmla="*/ 935885 w 1097810"/>
                <a:gd name="connsiteY3" fmla="*/ 1887305 h 3593113"/>
                <a:gd name="connsiteX4" fmla="*/ 1097810 w 1097810"/>
                <a:gd name="connsiteY4" fmla="*/ 1925405 h 3593113"/>
                <a:gd name="connsiteX5" fmla="*/ 973985 w 1097810"/>
                <a:gd name="connsiteY5" fmla="*/ 2713558 h 3593113"/>
                <a:gd name="connsiteX6" fmla="*/ 935885 w 1097810"/>
                <a:gd name="connsiteY6" fmla="*/ 3108410 h 3593113"/>
                <a:gd name="connsiteX7" fmla="*/ 760851 w 1097810"/>
                <a:gd name="connsiteY7" fmla="*/ 3283444 h 3593113"/>
                <a:gd name="connsiteX8" fmla="*/ 399477 w 1097810"/>
                <a:gd name="connsiteY8" fmla="*/ 3235819 h 3593113"/>
                <a:gd name="connsiteX9" fmla="*/ 342735 w 1097810"/>
                <a:gd name="connsiteY9" fmla="*/ 3593113 h 3593113"/>
                <a:gd name="connsiteX10" fmla="*/ 155981 w 1097810"/>
                <a:gd name="connsiteY10" fmla="*/ 3264394 h 3593113"/>
                <a:gd name="connsiteX11" fmla="*/ 184559 w 1097810"/>
                <a:gd name="connsiteY11" fmla="*/ 3264394 h 3593113"/>
                <a:gd name="connsiteX12" fmla="*/ 0 w 1097810"/>
                <a:gd name="connsiteY12" fmla="*/ 3108410 h 3593113"/>
                <a:gd name="connsiteX13" fmla="*/ 0 w 1097810"/>
                <a:gd name="connsiteY13" fmla="*/ 2713558 h 3593113"/>
                <a:gd name="connsiteX14" fmla="*/ 0 w 1097810"/>
                <a:gd name="connsiteY14" fmla="*/ 1887305 h 3593113"/>
                <a:gd name="connsiteX15" fmla="*/ 0 w 1097810"/>
                <a:gd name="connsiteY15" fmla="*/ 1887305 h 3593113"/>
                <a:gd name="connsiteX0" fmla="*/ 0 w 973985"/>
                <a:gd name="connsiteY0" fmla="*/ 1887305 h 3593113"/>
                <a:gd name="connsiteX1" fmla="*/ 155987 w 973985"/>
                <a:gd name="connsiteY1" fmla="*/ 140353 h 3593113"/>
                <a:gd name="connsiteX2" fmla="*/ 827532 w 973985"/>
                <a:gd name="connsiteY2" fmla="*/ 102251 h 3593113"/>
                <a:gd name="connsiteX3" fmla="*/ 935885 w 973985"/>
                <a:gd name="connsiteY3" fmla="*/ 1887305 h 3593113"/>
                <a:gd name="connsiteX4" fmla="*/ 973985 w 973985"/>
                <a:gd name="connsiteY4" fmla="*/ 2713558 h 3593113"/>
                <a:gd name="connsiteX5" fmla="*/ 935885 w 973985"/>
                <a:gd name="connsiteY5" fmla="*/ 3108410 h 3593113"/>
                <a:gd name="connsiteX6" fmla="*/ 760851 w 973985"/>
                <a:gd name="connsiteY6" fmla="*/ 3283444 h 3593113"/>
                <a:gd name="connsiteX7" fmla="*/ 399477 w 973985"/>
                <a:gd name="connsiteY7" fmla="*/ 3235819 h 3593113"/>
                <a:gd name="connsiteX8" fmla="*/ 342735 w 973985"/>
                <a:gd name="connsiteY8" fmla="*/ 3593113 h 3593113"/>
                <a:gd name="connsiteX9" fmla="*/ 155981 w 973985"/>
                <a:gd name="connsiteY9" fmla="*/ 3264394 h 3593113"/>
                <a:gd name="connsiteX10" fmla="*/ 184559 w 973985"/>
                <a:gd name="connsiteY10" fmla="*/ 3264394 h 3593113"/>
                <a:gd name="connsiteX11" fmla="*/ 0 w 973985"/>
                <a:gd name="connsiteY11" fmla="*/ 3108410 h 3593113"/>
                <a:gd name="connsiteX12" fmla="*/ 0 w 973985"/>
                <a:gd name="connsiteY12" fmla="*/ 2713558 h 3593113"/>
                <a:gd name="connsiteX13" fmla="*/ 0 w 973985"/>
                <a:gd name="connsiteY13" fmla="*/ 1887305 h 3593113"/>
                <a:gd name="connsiteX14" fmla="*/ 0 w 973985"/>
                <a:gd name="connsiteY14" fmla="*/ 1887305 h 3593113"/>
                <a:gd name="connsiteX0" fmla="*/ 0 w 983510"/>
                <a:gd name="connsiteY0" fmla="*/ 1963977 h 3669785"/>
                <a:gd name="connsiteX1" fmla="*/ 155987 w 983510"/>
                <a:gd name="connsiteY1" fmla="*/ 217025 h 3669785"/>
                <a:gd name="connsiteX2" fmla="*/ 827532 w 983510"/>
                <a:gd name="connsiteY2" fmla="*/ 178923 h 3669785"/>
                <a:gd name="connsiteX3" fmla="*/ 983510 w 983510"/>
                <a:gd name="connsiteY3" fmla="*/ 1992552 h 3669785"/>
                <a:gd name="connsiteX4" fmla="*/ 973985 w 983510"/>
                <a:gd name="connsiteY4" fmla="*/ 2790230 h 3669785"/>
                <a:gd name="connsiteX5" fmla="*/ 935885 w 983510"/>
                <a:gd name="connsiteY5" fmla="*/ 3185082 h 3669785"/>
                <a:gd name="connsiteX6" fmla="*/ 760851 w 983510"/>
                <a:gd name="connsiteY6" fmla="*/ 3360116 h 3669785"/>
                <a:gd name="connsiteX7" fmla="*/ 399477 w 983510"/>
                <a:gd name="connsiteY7" fmla="*/ 3312491 h 3669785"/>
                <a:gd name="connsiteX8" fmla="*/ 342735 w 983510"/>
                <a:gd name="connsiteY8" fmla="*/ 3669785 h 3669785"/>
                <a:gd name="connsiteX9" fmla="*/ 155981 w 983510"/>
                <a:gd name="connsiteY9" fmla="*/ 3341066 h 3669785"/>
                <a:gd name="connsiteX10" fmla="*/ 184559 w 983510"/>
                <a:gd name="connsiteY10" fmla="*/ 3341066 h 3669785"/>
                <a:gd name="connsiteX11" fmla="*/ 0 w 983510"/>
                <a:gd name="connsiteY11" fmla="*/ 3185082 h 3669785"/>
                <a:gd name="connsiteX12" fmla="*/ 0 w 983510"/>
                <a:gd name="connsiteY12" fmla="*/ 2790230 h 3669785"/>
                <a:gd name="connsiteX13" fmla="*/ 0 w 983510"/>
                <a:gd name="connsiteY13" fmla="*/ 1963977 h 3669785"/>
                <a:gd name="connsiteX14" fmla="*/ 0 w 983510"/>
                <a:gd name="connsiteY14" fmla="*/ 1963977 h 3669785"/>
                <a:gd name="connsiteX0" fmla="*/ 0 w 983510"/>
                <a:gd name="connsiteY0" fmla="*/ 1876100 h 3581908"/>
                <a:gd name="connsiteX1" fmla="*/ 155987 w 983510"/>
                <a:gd name="connsiteY1" fmla="*/ 129148 h 3581908"/>
                <a:gd name="connsiteX2" fmla="*/ 827532 w 983510"/>
                <a:gd name="connsiteY2" fmla="*/ 91046 h 3581908"/>
                <a:gd name="connsiteX3" fmla="*/ 983510 w 983510"/>
                <a:gd name="connsiteY3" fmla="*/ 1904675 h 3581908"/>
                <a:gd name="connsiteX4" fmla="*/ 973985 w 983510"/>
                <a:gd name="connsiteY4" fmla="*/ 2702353 h 3581908"/>
                <a:gd name="connsiteX5" fmla="*/ 935885 w 983510"/>
                <a:gd name="connsiteY5" fmla="*/ 3097205 h 3581908"/>
                <a:gd name="connsiteX6" fmla="*/ 760851 w 983510"/>
                <a:gd name="connsiteY6" fmla="*/ 3272239 h 3581908"/>
                <a:gd name="connsiteX7" fmla="*/ 399477 w 983510"/>
                <a:gd name="connsiteY7" fmla="*/ 3224614 h 3581908"/>
                <a:gd name="connsiteX8" fmla="*/ 342735 w 983510"/>
                <a:gd name="connsiteY8" fmla="*/ 3581908 h 3581908"/>
                <a:gd name="connsiteX9" fmla="*/ 155981 w 983510"/>
                <a:gd name="connsiteY9" fmla="*/ 3253189 h 3581908"/>
                <a:gd name="connsiteX10" fmla="*/ 184559 w 983510"/>
                <a:gd name="connsiteY10" fmla="*/ 3253189 h 3581908"/>
                <a:gd name="connsiteX11" fmla="*/ 0 w 983510"/>
                <a:gd name="connsiteY11" fmla="*/ 3097205 h 3581908"/>
                <a:gd name="connsiteX12" fmla="*/ 0 w 983510"/>
                <a:gd name="connsiteY12" fmla="*/ 2702353 h 3581908"/>
                <a:gd name="connsiteX13" fmla="*/ 0 w 983510"/>
                <a:gd name="connsiteY13" fmla="*/ 1876100 h 3581908"/>
                <a:gd name="connsiteX14" fmla="*/ 0 w 983510"/>
                <a:gd name="connsiteY14" fmla="*/ 1876100 h 3581908"/>
                <a:gd name="connsiteX0" fmla="*/ 0 w 983510"/>
                <a:gd name="connsiteY0" fmla="*/ 1823329 h 3529137"/>
                <a:gd name="connsiteX1" fmla="*/ 155987 w 983510"/>
                <a:gd name="connsiteY1" fmla="*/ 76377 h 3529137"/>
                <a:gd name="connsiteX2" fmla="*/ 827532 w 983510"/>
                <a:gd name="connsiteY2" fmla="*/ 38275 h 3529137"/>
                <a:gd name="connsiteX3" fmla="*/ 983510 w 983510"/>
                <a:gd name="connsiteY3" fmla="*/ 1851904 h 3529137"/>
                <a:gd name="connsiteX4" fmla="*/ 973985 w 983510"/>
                <a:gd name="connsiteY4" fmla="*/ 2649582 h 3529137"/>
                <a:gd name="connsiteX5" fmla="*/ 935885 w 983510"/>
                <a:gd name="connsiteY5" fmla="*/ 3044434 h 3529137"/>
                <a:gd name="connsiteX6" fmla="*/ 760851 w 983510"/>
                <a:gd name="connsiteY6" fmla="*/ 3219468 h 3529137"/>
                <a:gd name="connsiteX7" fmla="*/ 399477 w 983510"/>
                <a:gd name="connsiteY7" fmla="*/ 3171843 h 3529137"/>
                <a:gd name="connsiteX8" fmla="*/ 342735 w 983510"/>
                <a:gd name="connsiteY8" fmla="*/ 3529137 h 3529137"/>
                <a:gd name="connsiteX9" fmla="*/ 155981 w 983510"/>
                <a:gd name="connsiteY9" fmla="*/ 3200418 h 3529137"/>
                <a:gd name="connsiteX10" fmla="*/ 184559 w 983510"/>
                <a:gd name="connsiteY10" fmla="*/ 3200418 h 3529137"/>
                <a:gd name="connsiteX11" fmla="*/ 0 w 983510"/>
                <a:gd name="connsiteY11" fmla="*/ 3044434 h 3529137"/>
                <a:gd name="connsiteX12" fmla="*/ 0 w 983510"/>
                <a:gd name="connsiteY12" fmla="*/ 2649582 h 3529137"/>
                <a:gd name="connsiteX13" fmla="*/ 0 w 983510"/>
                <a:gd name="connsiteY13" fmla="*/ 1823329 h 3529137"/>
                <a:gd name="connsiteX14" fmla="*/ 0 w 983510"/>
                <a:gd name="connsiteY14" fmla="*/ 1823329 h 3529137"/>
                <a:gd name="connsiteX0" fmla="*/ 0 w 983510"/>
                <a:gd name="connsiteY0" fmla="*/ 1823329 h 3529137"/>
                <a:gd name="connsiteX1" fmla="*/ 155987 w 983510"/>
                <a:gd name="connsiteY1" fmla="*/ 76377 h 3529137"/>
                <a:gd name="connsiteX2" fmla="*/ 827532 w 983510"/>
                <a:gd name="connsiteY2" fmla="*/ 38275 h 3529137"/>
                <a:gd name="connsiteX3" fmla="*/ 983510 w 983510"/>
                <a:gd name="connsiteY3" fmla="*/ 1851904 h 3529137"/>
                <a:gd name="connsiteX4" fmla="*/ 973985 w 983510"/>
                <a:gd name="connsiteY4" fmla="*/ 2649582 h 3529137"/>
                <a:gd name="connsiteX5" fmla="*/ 935885 w 983510"/>
                <a:gd name="connsiteY5" fmla="*/ 3044434 h 3529137"/>
                <a:gd name="connsiteX6" fmla="*/ 760851 w 983510"/>
                <a:gd name="connsiteY6" fmla="*/ 3219468 h 3529137"/>
                <a:gd name="connsiteX7" fmla="*/ 399477 w 983510"/>
                <a:gd name="connsiteY7" fmla="*/ 3171843 h 3529137"/>
                <a:gd name="connsiteX8" fmla="*/ 342735 w 983510"/>
                <a:gd name="connsiteY8" fmla="*/ 3529137 h 3529137"/>
                <a:gd name="connsiteX9" fmla="*/ 155981 w 983510"/>
                <a:gd name="connsiteY9" fmla="*/ 3200418 h 3529137"/>
                <a:gd name="connsiteX10" fmla="*/ 184559 w 983510"/>
                <a:gd name="connsiteY10" fmla="*/ 3200418 h 3529137"/>
                <a:gd name="connsiteX11" fmla="*/ 0 w 983510"/>
                <a:gd name="connsiteY11" fmla="*/ 3044434 h 3529137"/>
                <a:gd name="connsiteX12" fmla="*/ 0 w 983510"/>
                <a:gd name="connsiteY12" fmla="*/ 2649582 h 3529137"/>
                <a:gd name="connsiteX13" fmla="*/ 0 w 983510"/>
                <a:gd name="connsiteY13" fmla="*/ 1823329 h 3529137"/>
                <a:gd name="connsiteX14" fmla="*/ 0 w 983510"/>
                <a:gd name="connsiteY14" fmla="*/ 1823329 h 3529137"/>
                <a:gd name="connsiteX0" fmla="*/ 0 w 983510"/>
                <a:gd name="connsiteY0" fmla="*/ 1823329 h 3465501"/>
                <a:gd name="connsiteX1" fmla="*/ 155987 w 983510"/>
                <a:gd name="connsiteY1" fmla="*/ 76377 h 3465501"/>
                <a:gd name="connsiteX2" fmla="*/ 827532 w 983510"/>
                <a:gd name="connsiteY2" fmla="*/ 38275 h 3465501"/>
                <a:gd name="connsiteX3" fmla="*/ 983510 w 983510"/>
                <a:gd name="connsiteY3" fmla="*/ 1851904 h 3465501"/>
                <a:gd name="connsiteX4" fmla="*/ 973985 w 983510"/>
                <a:gd name="connsiteY4" fmla="*/ 2649582 h 3465501"/>
                <a:gd name="connsiteX5" fmla="*/ 935885 w 983510"/>
                <a:gd name="connsiteY5" fmla="*/ 3044434 h 3465501"/>
                <a:gd name="connsiteX6" fmla="*/ 760851 w 983510"/>
                <a:gd name="connsiteY6" fmla="*/ 3219468 h 3465501"/>
                <a:gd name="connsiteX7" fmla="*/ 399477 w 983510"/>
                <a:gd name="connsiteY7" fmla="*/ 3171843 h 3465501"/>
                <a:gd name="connsiteX8" fmla="*/ 342735 w 983510"/>
                <a:gd name="connsiteY8" fmla="*/ 3465501 h 3465501"/>
                <a:gd name="connsiteX9" fmla="*/ 155981 w 983510"/>
                <a:gd name="connsiteY9" fmla="*/ 3200418 h 3465501"/>
                <a:gd name="connsiteX10" fmla="*/ 184559 w 983510"/>
                <a:gd name="connsiteY10" fmla="*/ 3200418 h 3465501"/>
                <a:gd name="connsiteX11" fmla="*/ 0 w 983510"/>
                <a:gd name="connsiteY11" fmla="*/ 3044434 h 3465501"/>
                <a:gd name="connsiteX12" fmla="*/ 0 w 983510"/>
                <a:gd name="connsiteY12" fmla="*/ 2649582 h 3465501"/>
                <a:gd name="connsiteX13" fmla="*/ 0 w 983510"/>
                <a:gd name="connsiteY13" fmla="*/ 1823329 h 3465501"/>
                <a:gd name="connsiteX14" fmla="*/ 0 w 983510"/>
                <a:gd name="connsiteY14" fmla="*/ 1823329 h 346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3510" h="3465501">
                  <a:moveTo>
                    <a:pt x="0" y="1823329"/>
                  </a:moveTo>
                  <a:cubicBezTo>
                    <a:pt x="25998" y="1532170"/>
                    <a:pt x="-985" y="154811"/>
                    <a:pt x="155987" y="76377"/>
                  </a:cubicBezTo>
                  <a:cubicBezTo>
                    <a:pt x="312959" y="-2057"/>
                    <a:pt x="632464" y="-29045"/>
                    <a:pt x="827532" y="38275"/>
                  </a:cubicBezTo>
                  <a:cubicBezTo>
                    <a:pt x="1022600" y="105595"/>
                    <a:pt x="957513" y="1530583"/>
                    <a:pt x="983510" y="1851904"/>
                  </a:cubicBezTo>
                  <a:lnTo>
                    <a:pt x="973985" y="2649582"/>
                  </a:lnTo>
                  <a:lnTo>
                    <a:pt x="935885" y="3044434"/>
                  </a:lnTo>
                  <a:cubicBezTo>
                    <a:pt x="935885" y="3130582"/>
                    <a:pt x="904149" y="3219468"/>
                    <a:pt x="760851" y="3219468"/>
                  </a:cubicBezTo>
                  <a:lnTo>
                    <a:pt x="399477" y="3171843"/>
                  </a:lnTo>
                  <a:lnTo>
                    <a:pt x="342735" y="3465501"/>
                  </a:lnTo>
                  <a:cubicBezTo>
                    <a:pt x="232861" y="3327353"/>
                    <a:pt x="218232" y="3309991"/>
                    <a:pt x="155981" y="3200418"/>
                  </a:cubicBezTo>
                  <a:lnTo>
                    <a:pt x="184559" y="3200418"/>
                  </a:lnTo>
                  <a:cubicBezTo>
                    <a:pt x="98411" y="3200418"/>
                    <a:pt x="0" y="3130582"/>
                    <a:pt x="0" y="3044434"/>
                  </a:cubicBezTo>
                  <a:lnTo>
                    <a:pt x="0" y="2649582"/>
                  </a:lnTo>
                  <a:lnTo>
                    <a:pt x="0" y="1823329"/>
                  </a:lnTo>
                  <a:lnTo>
                    <a:pt x="0" y="182332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n w="57150">
                  <a:solidFill>
                    <a:srgbClr val="7030A0"/>
                  </a:solidFill>
                </a:ln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4305E95A-0F17-441D-950A-B67505729A81}"/>
                </a:ext>
              </a:extLst>
            </p:cNvPr>
            <p:cNvSpPr/>
            <p:nvPr/>
          </p:nvSpPr>
          <p:spPr>
            <a:xfrm>
              <a:off x="6177644" y="2381561"/>
              <a:ext cx="3864429" cy="13993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79453" y="2698952"/>
            <a:ext cx="732790" cy="762635"/>
            <a:chOff x="6193906" y="1932736"/>
            <a:chExt cx="732923" cy="76283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3906" y="1932736"/>
              <a:ext cx="732923" cy="762839"/>
            </a:xfrm>
            <a:prstGeom prst="rect">
              <a:avLst/>
            </a:prstGeom>
          </p:spPr>
        </p:pic>
        <p:sp>
          <p:nvSpPr>
            <p:cNvPr id="7" name="TextBox 67"/>
            <p:cNvSpPr txBox="1"/>
            <p:nvPr/>
          </p:nvSpPr>
          <p:spPr>
            <a:xfrm>
              <a:off x="6382207" y="2054196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defTabSz="1218565">
                <a:defRPr/>
              </a:pPr>
              <a:r>
                <a:rPr lang="en-US" altLang="zh-CN" sz="2400" b="1" spc="300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970392" y="2832572"/>
            <a:ext cx="732790" cy="762635"/>
            <a:chOff x="5836643" y="1130215"/>
            <a:chExt cx="732923" cy="76283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6643" y="1130215"/>
              <a:ext cx="732923" cy="762839"/>
            </a:xfrm>
            <a:prstGeom prst="rect">
              <a:avLst/>
            </a:prstGeom>
          </p:spPr>
        </p:pic>
        <p:sp>
          <p:nvSpPr>
            <p:cNvPr id="13" name="TextBox 67"/>
            <p:cNvSpPr txBox="1"/>
            <p:nvPr/>
          </p:nvSpPr>
          <p:spPr>
            <a:xfrm>
              <a:off x="6020964" y="1256585"/>
              <a:ext cx="374718" cy="460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defTabSz="1218565">
                <a:defRPr/>
              </a:pPr>
              <a:r>
                <a:rPr lang="en-US" sz="2400" b="1" spc="300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2</a:t>
              </a:r>
            </a:p>
          </p:txBody>
        </p:sp>
      </p:grpSp>
      <p:sp>
        <p:nvSpPr>
          <p:cNvPr id="19" name="TextBox 46"/>
          <p:cNvSpPr txBox="1"/>
          <p:nvPr/>
        </p:nvSpPr>
        <p:spPr>
          <a:xfrm>
            <a:off x="27233" y="1984037"/>
            <a:ext cx="4723138" cy="4646978"/>
          </a:xfrm>
          <a:prstGeom prst="rect">
            <a:avLst/>
          </a:prstGeom>
        </p:spPr>
        <p:txBody>
          <a:bodyPr vert="horz" wrap="square" lIns="0" tIns="0" rIns="0" bIns="0" anchor="t" anchorCtr="1">
            <a:noAutofit/>
          </a:bodyPr>
          <a:lstStyle/>
          <a:p>
            <a:r>
              <a:rPr lang="zh-TW" altLang="zh-TW" sz="3600" b="1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（一</a:t>
            </a:r>
            <a:r>
              <a:rPr lang="zh-TW" altLang="zh-TW" sz="36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）暑假期間</a:t>
            </a:r>
            <a:r>
              <a:rPr lang="zh-TW" altLang="zh-TW" sz="3600" dirty="0">
                <a:solidFill>
                  <a:srgbClr val="FF000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勿讓孩子自行單獨到</a:t>
            </a:r>
            <a:r>
              <a:rPr lang="zh-TW" altLang="zh-TW" sz="3600" dirty="0" smtClean="0">
                <a:solidFill>
                  <a:srgbClr val="FF000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校活動</a:t>
            </a:r>
            <a:r>
              <a:rPr lang="en-US" altLang="zh-TW" sz="36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;</a:t>
            </a:r>
            <a:r>
              <a:rPr lang="zh-TW" altLang="zh-TW" sz="3600" dirty="0" smtClean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遇見</a:t>
            </a:r>
            <a:r>
              <a:rPr lang="zh-TW" altLang="zh-TW" sz="36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陌生人士藉故攀談（問路）、主動提供食物、飲料等，要提高警覺，如發現異狀時，應即時婉拒迅速離開或請身旁家人、親友協處。</a:t>
            </a:r>
          </a:p>
        </p:txBody>
      </p:sp>
      <p:sp>
        <p:nvSpPr>
          <p:cNvPr id="23" name="TextBox 46"/>
          <p:cNvSpPr txBox="1"/>
          <p:nvPr/>
        </p:nvSpPr>
        <p:spPr>
          <a:xfrm>
            <a:off x="8144903" y="1947331"/>
            <a:ext cx="3857420" cy="4982858"/>
          </a:xfrm>
          <a:prstGeom prst="rect">
            <a:avLst/>
          </a:prstGeom>
        </p:spPr>
        <p:txBody>
          <a:bodyPr vert="horz" wrap="square" lIns="0" tIns="0" rIns="0" bIns="0" anchor="t" anchorCtr="1">
            <a:noAutofit/>
          </a:bodyPr>
          <a:lstStyle/>
          <a:p>
            <a:r>
              <a:rPr lang="zh-TW" altLang="zh-TW" sz="36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（二）遭遇突發事件或歹徒隨機擄童時，可就近</a:t>
            </a:r>
            <a:r>
              <a:rPr lang="zh-TW" altLang="zh-TW" sz="3600" b="1" u="heavy" dirty="0">
                <a:solidFill>
                  <a:srgbClr val="0070C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向鄰近商家求援</a:t>
            </a:r>
            <a:r>
              <a:rPr lang="zh-TW" altLang="zh-TW" sz="36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，大聲呼救且快步跑向人群聚集處求援，並善用</a:t>
            </a:r>
            <a:r>
              <a:rPr lang="en-US" altLang="zh-TW" sz="3600" b="1" dirty="0">
                <a:solidFill>
                  <a:srgbClr val="FF000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110</a:t>
            </a:r>
            <a:r>
              <a:rPr lang="zh-TW" altLang="zh-TW" sz="3600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求救專線向警方求援</a:t>
            </a:r>
            <a:r>
              <a:rPr lang="zh-TW" altLang="zh-TW" sz="3600" b="1" dirty="0"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。</a:t>
            </a:r>
            <a:endParaRPr lang="zh-TW" altLang="zh-TW" sz="3600" dirty="0"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52" y="1054100"/>
            <a:ext cx="2223148" cy="5969000"/>
          </a:xfrm>
          <a:prstGeom prst="rect">
            <a:avLst/>
          </a:prstGeom>
        </p:spPr>
      </p:pic>
      <p:pic>
        <p:nvPicPr>
          <p:cNvPr id="31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" y="-115751"/>
            <a:ext cx="12807196" cy="1900657"/>
          </a:xfrm>
          <a:prstGeom prst="rect">
            <a:avLst/>
          </a:prstGeom>
        </p:spPr>
      </p:pic>
      <p:sp>
        <p:nvSpPr>
          <p:cNvPr id="32" name="文本框 9"/>
          <p:cNvSpPr txBox="1"/>
          <p:nvPr/>
        </p:nvSpPr>
        <p:spPr>
          <a:xfrm>
            <a:off x="678728" y="-389308"/>
            <a:ext cx="986703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lvl="0" algn="ctr">
              <a:defRPr/>
            </a:pPr>
            <a:endParaRPr lang="en-US" altLang="zh-TW" sz="4800" b="1" dirty="0">
              <a:solidFill>
                <a:schemeClr val="accent5">
                  <a:lumMod val="75000"/>
                </a:schemeClr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  <a:p>
            <a:pPr lvl="0" algn="ctr">
              <a:defRPr/>
            </a:pPr>
            <a:r>
              <a:rPr lang="zh-TW" altLang="zh-TW" sz="4800" b="1" dirty="0">
                <a:solidFill>
                  <a:srgbClr val="0070C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提昇臨機應變、防範</a:t>
            </a:r>
            <a:r>
              <a:rPr lang="zh-TW" altLang="zh-TW" sz="4800" b="1" dirty="0">
                <a:solidFill>
                  <a:srgbClr val="FF000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擄</a:t>
            </a:r>
            <a:r>
              <a:rPr lang="zh-TW" altLang="zh-TW" sz="4800" b="1" dirty="0" smtClean="0">
                <a:solidFill>
                  <a:srgbClr val="FF000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童</a:t>
            </a:r>
            <a:r>
              <a:rPr lang="zh-TW" altLang="zh-TW" sz="4800" b="1" dirty="0" smtClean="0">
                <a:solidFill>
                  <a:srgbClr val="0070C0"/>
                </a:solidFill>
                <a:latin typeface="王漢宗特黑體繁" panose="02020500000000000000" pitchFamily="18" charset="-120"/>
                <a:ea typeface="王漢宗特黑體繁" panose="02020500000000000000" pitchFamily="18" charset="-120"/>
              </a:rPr>
              <a:t>案件</a:t>
            </a:r>
            <a:endParaRPr lang="zh-CN" altLang="en-US" sz="4800" b="1" dirty="0">
              <a:solidFill>
                <a:srgbClr val="0070C0"/>
              </a:solidFill>
              <a:latin typeface="王漢宗特黑體繁" panose="02020500000000000000" pitchFamily="18" charset="-120"/>
              <a:ea typeface="王漢宗特黑體繁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187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800">
        <p:random/>
      </p:transition>
    </mc:Choice>
    <mc:Fallback xmlns="">
      <p:transition spd="slow" advClick="0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"/>
  <p:tag name="MH" val="20170620093732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"/>
  <p:tag name="MH" val="20170620093732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985</Words>
  <Application>Microsoft Office PowerPoint</Application>
  <PresentationFormat>寬螢幕</PresentationFormat>
  <Paragraphs>106</Paragraphs>
  <Slides>13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8" baseType="lpstr">
      <vt:lpstr>隶书</vt:lpstr>
      <vt:lpstr>宋体</vt:lpstr>
      <vt:lpstr>方正卡通简体</vt:lpstr>
      <vt:lpstr>王漢宗特明體繁</vt:lpstr>
      <vt:lpstr>王漢宗特黑體繁</vt:lpstr>
      <vt:lpstr>王漢宗顏楷體繁</vt:lpstr>
      <vt:lpstr>站酷快乐体2016修订版</vt:lpstr>
      <vt:lpstr>迷你简硬笔楷书</vt:lpstr>
      <vt:lpstr>微軟正黑體</vt:lpstr>
      <vt:lpstr>新細明體</vt:lpstr>
      <vt:lpstr>標楷體</vt:lpstr>
      <vt:lpstr>Arial</vt:lpstr>
      <vt:lpstr>Calibri</vt:lpstr>
      <vt:lpstr>Calibri Light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User</cp:lastModifiedBy>
  <cp:revision>119</cp:revision>
  <dcterms:created xsi:type="dcterms:W3CDTF">2020-07-14T08:29:02Z</dcterms:created>
  <dcterms:modified xsi:type="dcterms:W3CDTF">2021-06-22T05:51:23Z</dcterms:modified>
</cp:coreProperties>
</file>