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1" r:id="rId3"/>
    <p:sldId id="258" r:id="rId4"/>
    <p:sldId id="262" r:id="rId5"/>
    <p:sldId id="259" r:id="rId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86" d="100"/>
          <a:sy n="86" d="100"/>
        </p:scale>
        <p:origin x="-78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F4AF93-3754-410A-BCDE-68D6637430E8}" type="datetimeFigureOut">
              <a:rPr lang="zh-TW" altLang="en-US" smtClean="0"/>
              <a:pPr/>
              <a:t>2017/5/22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CE7352-853D-4B41-AF1A-990D671D043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573E-BBD1-4AD2-A1BA-5D675C086818}" type="datetimeFigureOut">
              <a:rPr lang="zh-TW" altLang="en-US" smtClean="0"/>
              <a:pPr/>
              <a:t>2017/5/22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2F76-7F0B-4377-A1AB-D0C2178F135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468753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573E-BBD1-4AD2-A1BA-5D675C086818}" type="datetimeFigureOut">
              <a:rPr lang="zh-TW" altLang="en-US" smtClean="0"/>
              <a:pPr/>
              <a:t>2017/5/22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2F76-7F0B-4377-A1AB-D0C2178F135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916034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573E-BBD1-4AD2-A1BA-5D675C086818}" type="datetimeFigureOut">
              <a:rPr lang="zh-TW" altLang="en-US" smtClean="0"/>
              <a:pPr/>
              <a:t>2017/5/22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2F76-7F0B-4377-A1AB-D0C2178F135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811339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573E-BBD1-4AD2-A1BA-5D675C086818}" type="datetimeFigureOut">
              <a:rPr lang="zh-TW" altLang="en-US" smtClean="0"/>
              <a:pPr/>
              <a:t>2017/5/22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2F76-7F0B-4377-A1AB-D0C2178F135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854643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573E-BBD1-4AD2-A1BA-5D675C086818}" type="datetimeFigureOut">
              <a:rPr lang="zh-TW" altLang="en-US" smtClean="0"/>
              <a:pPr/>
              <a:t>2017/5/22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2F76-7F0B-4377-A1AB-D0C2178F135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574216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573E-BBD1-4AD2-A1BA-5D675C086818}" type="datetimeFigureOut">
              <a:rPr lang="zh-TW" altLang="en-US" smtClean="0"/>
              <a:pPr/>
              <a:t>2017/5/22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2F76-7F0B-4377-A1AB-D0C2178F135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331243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573E-BBD1-4AD2-A1BA-5D675C086818}" type="datetimeFigureOut">
              <a:rPr lang="zh-TW" altLang="en-US" smtClean="0"/>
              <a:pPr/>
              <a:t>2017/5/22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2F76-7F0B-4377-A1AB-D0C2178F135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187440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573E-BBD1-4AD2-A1BA-5D675C086818}" type="datetimeFigureOut">
              <a:rPr lang="zh-TW" altLang="en-US" smtClean="0"/>
              <a:pPr/>
              <a:t>2017/5/22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2F76-7F0B-4377-A1AB-D0C2178F135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942336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573E-BBD1-4AD2-A1BA-5D675C086818}" type="datetimeFigureOut">
              <a:rPr lang="zh-TW" altLang="en-US" smtClean="0"/>
              <a:pPr/>
              <a:t>2017/5/22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2F76-7F0B-4377-A1AB-D0C2178F135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826593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573E-BBD1-4AD2-A1BA-5D675C086818}" type="datetimeFigureOut">
              <a:rPr lang="zh-TW" altLang="en-US" smtClean="0"/>
              <a:pPr/>
              <a:t>2017/5/22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2F76-7F0B-4377-A1AB-D0C2178F135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850733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573E-BBD1-4AD2-A1BA-5D675C086818}" type="datetimeFigureOut">
              <a:rPr lang="zh-TW" altLang="en-US" smtClean="0"/>
              <a:pPr/>
              <a:t>2017/5/22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2F76-7F0B-4377-A1AB-D0C2178F135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821261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5573E-BBD1-4AD2-A1BA-5D675C086818}" type="datetimeFigureOut">
              <a:rPr lang="zh-TW" altLang="en-US" smtClean="0"/>
              <a:pPr/>
              <a:t>2017/5/22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32F76-7F0B-4377-A1AB-D0C2178F135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902305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2580396" y="838376"/>
            <a:ext cx="727104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TW" sz="3200" dirty="0" smtClean="0">
              <a:latin typeface="華康唐風隸W5" panose="03000509000000000000" pitchFamily="65" charset="-120"/>
              <a:ea typeface="華康唐風隸W5" panose="03000509000000000000" pitchFamily="65" charset="-120"/>
            </a:endParaRPr>
          </a:p>
          <a:p>
            <a:endParaRPr lang="en-US" altLang="zh-TW" sz="5400" dirty="0" smtClean="0">
              <a:solidFill>
                <a:srgbClr val="FF0000"/>
              </a:solidFill>
              <a:latin typeface="華康唐風隸W5" panose="03000509000000000000" pitchFamily="65" charset="-120"/>
              <a:ea typeface="華康唐風隸W5" panose="03000509000000000000" pitchFamily="65" charset="-120"/>
            </a:endParaRPr>
          </a:p>
          <a:p>
            <a:r>
              <a:rPr lang="zh-TW" altLang="en-US" sz="6000" dirty="0" smtClean="0">
                <a:solidFill>
                  <a:srgbClr val="FF0000"/>
                </a:solidFill>
                <a:latin typeface="華康唐風隸W5" panose="03000509000000000000" pitchFamily="65" charset="-120"/>
                <a:ea typeface="華康唐風隸W5" panose="03000509000000000000" pitchFamily="65" charset="-120"/>
              </a:rPr>
              <a:t>端午</a:t>
            </a:r>
            <a:r>
              <a:rPr lang="zh-TW" altLang="en-US" sz="6000" dirty="0" smtClean="0">
                <a:solidFill>
                  <a:srgbClr val="FF0000"/>
                </a:solidFill>
                <a:latin typeface="華康唐風隸W5" panose="03000509000000000000" pitchFamily="65" charset="-120"/>
                <a:ea typeface="華康唐風隸W5" panose="03000509000000000000" pitchFamily="65" charset="-120"/>
              </a:rPr>
              <a:t>節愛心捐活動</a:t>
            </a:r>
            <a:endParaRPr lang="en-US" altLang="zh-TW" sz="6000" dirty="0" smtClean="0">
              <a:solidFill>
                <a:srgbClr val="FF0000"/>
              </a:solidFill>
              <a:latin typeface="華康唐風隸W5" panose="03000509000000000000" pitchFamily="65" charset="-120"/>
              <a:ea typeface="華康唐風隸W5" panose="03000509000000000000" pitchFamily="65" charset="-120"/>
            </a:endParaRPr>
          </a:p>
          <a:p>
            <a:r>
              <a:rPr lang="zh-TW" altLang="en-US" sz="5400" dirty="0" smtClean="0">
                <a:solidFill>
                  <a:srgbClr val="FF0000"/>
                </a:solidFill>
                <a:latin typeface="華康唐風隸W5" panose="03000509000000000000" pitchFamily="65" charset="-120"/>
                <a:ea typeface="華康唐風隸W5" panose="03000509000000000000" pitchFamily="65" charset="-120"/>
              </a:rPr>
              <a:t>  </a:t>
            </a:r>
            <a:endParaRPr lang="en-US" altLang="zh-TW" sz="5400" dirty="0" smtClean="0">
              <a:solidFill>
                <a:srgbClr val="FF0000"/>
              </a:solidFill>
              <a:latin typeface="華康唐風隸W5" panose="03000509000000000000" pitchFamily="65" charset="-120"/>
              <a:ea typeface="華康唐風隸W5" panose="03000509000000000000" pitchFamily="65" charset="-120"/>
            </a:endParaRPr>
          </a:p>
          <a:p>
            <a:endParaRPr lang="en-US" altLang="zh-TW" sz="5400" dirty="0" smtClean="0">
              <a:solidFill>
                <a:srgbClr val="FF0000"/>
              </a:solidFill>
              <a:latin typeface="華康唐風隸W5" panose="03000509000000000000" pitchFamily="65" charset="-120"/>
              <a:ea typeface="華康唐風隸W5" panose="03000509000000000000" pitchFamily="65" charset="-120"/>
            </a:endParaRPr>
          </a:p>
          <a:p>
            <a:r>
              <a:rPr lang="zh-TW" altLang="en-US" sz="5400" dirty="0" smtClean="0">
                <a:solidFill>
                  <a:srgbClr val="FF0000"/>
                </a:solidFill>
                <a:latin typeface="華康唐風隸W5" panose="03000509000000000000" pitchFamily="65" charset="-120"/>
                <a:ea typeface="華康唐風隸W5" panose="03000509000000000000" pitchFamily="65" charset="-120"/>
              </a:rPr>
              <a:t>         </a:t>
            </a:r>
            <a:r>
              <a:rPr lang="en-US" altLang="zh-TW" sz="4400" dirty="0" smtClean="0">
                <a:solidFill>
                  <a:srgbClr val="FF0000"/>
                </a:solidFill>
                <a:latin typeface="華康唐風隸W5" panose="03000509000000000000" pitchFamily="65" charset="-120"/>
                <a:ea typeface="華康唐風隸W5" panose="03000509000000000000" pitchFamily="65" charset="-120"/>
              </a:rPr>
              <a:t>106</a:t>
            </a:r>
            <a:r>
              <a:rPr lang="zh-TW" altLang="en-US" sz="4400" dirty="0" smtClean="0">
                <a:solidFill>
                  <a:srgbClr val="FF0000"/>
                </a:solidFill>
                <a:latin typeface="華康唐風隸W5" panose="03000509000000000000" pitchFamily="65" charset="-120"/>
                <a:ea typeface="華康唐風隸W5" panose="03000509000000000000" pitchFamily="65" charset="-120"/>
              </a:rPr>
              <a:t>年</a:t>
            </a:r>
            <a:r>
              <a:rPr lang="en-US" altLang="zh-TW" sz="4400" dirty="0" smtClean="0">
                <a:solidFill>
                  <a:srgbClr val="FF0000"/>
                </a:solidFill>
                <a:latin typeface="華康唐風隸W5" panose="03000509000000000000" pitchFamily="65" charset="-120"/>
                <a:ea typeface="華康唐風隸W5" panose="03000509000000000000" pitchFamily="65" charset="-120"/>
              </a:rPr>
              <a:t>05</a:t>
            </a:r>
            <a:r>
              <a:rPr lang="zh-TW" altLang="en-US" sz="4400" dirty="0" smtClean="0">
                <a:solidFill>
                  <a:srgbClr val="FF0000"/>
                </a:solidFill>
                <a:latin typeface="華康唐風隸W5" panose="03000509000000000000" pitchFamily="65" charset="-120"/>
                <a:ea typeface="華康唐風隸W5" panose="03000509000000000000" pitchFamily="65" charset="-120"/>
              </a:rPr>
              <a:t>月</a:t>
            </a:r>
            <a:r>
              <a:rPr lang="en-US" altLang="zh-TW" sz="4400" dirty="0" smtClean="0">
                <a:solidFill>
                  <a:srgbClr val="FF0000"/>
                </a:solidFill>
                <a:latin typeface="華康唐風隸W5" panose="03000509000000000000" pitchFamily="65" charset="-120"/>
                <a:ea typeface="華康唐風隸W5" panose="03000509000000000000" pitchFamily="65" charset="-120"/>
              </a:rPr>
              <a:t>23</a:t>
            </a:r>
            <a:r>
              <a:rPr lang="zh-TW" altLang="en-US" sz="4400" dirty="0" smtClean="0">
                <a:solidFill>
                  <a:srgbClr val="FF0000"/>
                </a:solidFill>
                <a:latin typeface="華康唐風隸W5" panose="03000509000000000000" pitchFamily="65" charset="-120"/>
                <a:ea typeface="華康唐風隸W5" panose="03000509000000000000" pitchFamily="65" charset="-120"/>
              </a:rPr>
              <a:t>日</a:t>
            </a:r>
            <a:endParaRPr lang="zh-TW" altLang="en-US" sz="4400" dirty="0">
              <a:solidFill>
                <a:srgbClr val="FF0000"/>
              </a:solidFill>
              <a:latin typeface="華康唐風隸W5" panose="03000509000000000000" pitchFamily="65" charset="-120"/>
              <a:ea typeface="華康唐風隸W5" panose="03000509000000000000" pitchFamily="65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1584214" y="402191"/>
            <a:ext cx="76713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6000" dirty="0" smtClean="0">
                <a:solidFill>
                  <a:srgbClr val="800000"/>
                </a:solidFill>
                <a:latin typeface="華康唐風隸W5" panose="03000509000000000000" pitchFamily="65" charset="-120"/>
                <a:ea typeface="華康唐風隸W5" panose="03000509000000000000" pitchFamily="65" charset="-120"/>
              </a:rPr>
              <a:t>106</a:t>
            </a:r>
            <a:r>
              <a:rPr lang="zh-TW" altLang="en-US" sz="6000" dirty="0" smtClean="0">
                <a:solidFill>
                  <a:srgbClr val="800000"/>
                </a:solidFill>
                <a:latin typeface="華康唐風隸W5" panose="03000509000000000000" pitchFamily="65" charset="-120"/>
                <a:ea typeface="華康唐風隸W5" panose="03000509000000000000" pitchFamily="65" charset="-120"/>
              </a:rPr>
              <a:t>年快樂行善團</a:t>
            </a:r>
            <a:endParaRPr lang="en-US" altLang="zh-TW" sz="6000" dirty="0" smtClean="0">
              <a:solidFill>
                <a:srgbClr val="800000"/>
              </a:solidFill>
              <a:latin typeface="華康唐風隸W5" panose="03000509000000000000" pitchFamily="65" charset="-120"/>
              <a:ea typeface="華康唐風隸W5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3018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293171"/>
            <a:ext cx="12192000" cy="6858000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1473200" y="609600"/>
            <a:ext cx="8694755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TW" sz="3200" dirty="0" smtClean="0">
              <a:latin typeface="華康唐風隸W5" panose="03000509000000000000" pitchFamily="65" charset="-120"/>
              <a:ea typeface="華康唐風隸W5" panose="03000509000000000000" pitchFamily="65" charset="-120"/>
            </a:endParaRPr>
          </a:p>
          <a:p>
            <a:r>
              <a:rPr lang="zh-TW" altLang="zh-TW" sz="5400" dirty="0" smtClean="0">
                <a:ea typeface="華康唐風隸W5"/>
              </a:rPr>
              <a:t>黃裕雯</a:t>
            </a:r>
            <a:r>
              <a:rPr lang="zh-TW" altLang="en-US" sz="5400" dirty="0" smtClean="0">
                <a:ea typeface="華康唐風隸W5"/>
              </a:rPr>
              <a:t>、</a:t>
            </a:r>
            <a:r>
              <a:rPr lang="zh-TW" altLang="zh-TW" sz="5400" dirty="0" smtClean="0">
                <a:ea typeface="華康唐風隸W5"/>
              </a:rPr>
              <a:t>徐進寶</a:t>
            </a:r>
            <a:r>
              <a:rPr lang="zh-TW" altLang="en-US" sz="5400" dirty="0" smtClean="0">
                <a:ea typeface="華康唐風隸W5"/>
              </a:rPr>
              <a:t>、</a:t>
            </a:r>
            <a:r>
              <a:rPr lang="zh-TW" altLang="zh-TW" sz="5400" dirty="0" smtClean="0">
                <a:ea typeface="華康唐風隸W5"/>
              </a:rPr>
              <a:t>凌美慧</a:t>
            </a:r>
            <a:endParaRPr lang="zh-TW" altLang="zh-TW" sz="5400" dirty="0" smtClean="0">
              <a:ea typeface="華康唐風隸W5"/>
            </a:endParaRPr>
          </a:p>
          <a:p>
            <a:r>
              <a:rPr lang="zh-TW" altLang="zh-TW" sz="5400" dirty="0" smtClean="0">
                <a:ea typeface="華康唐風隸W5"/>
              </a:rPr>
              <a:t>陳鴻文</a:t>
            </a:r>
            <a:r>
              <a:rPr lang="zh-TW" altLang="en-US" sz="5400" dirty="0" smtClean="0">
                <a:ea typeface="華康唐風隸W5"/>
              </a:rPr>
              <a:t>、</a:t>
            </a:r>
            <a:r>
              <a:rPr lang="zh-TW" altLang="zh-TW" sz="5400" dirty="0" smtClean="0">
                <a:ea typeface="華康唐風隸W5"/>
              </a:rPr>
              <a:t>羅子芸</a:t>
            </a:r>
            <a:r>
              <a:rPr lang="zh-TW" altLang="en-US" sz="5400" dirty="0" smtClean="0">
                <a:ea typeface="華康唐風隸W5"/>
              </a:rPr>
              <a:t>、</a:t>
            </a:r>
            <a:r>
              <a:rPr lang="zh-TW" altLang="zh-TW" sz="5400" dirty="0" smtClean="0">
                <a:ea typeface="華康唐風隸W5"/>
              </a:rPr>
              <a:t>王敬堯</a:t>
            </a:r>
            <a:endParaRPr lang="zh-TW" altLang="zh-TW" sz="5400" dirty="0" smtClean="0">
              <a:ea typeface="華康唐風隸W5"/>
            </a:endParaRPr>
          </a:p>
          <a:p>
            <a:r>
              <a:rPr lang="zh-TW" altLang="zh-TW" sz="5400" dirty="0" smtClean="0">
                <a:ea typeface="華康唐風隸W5"/>
              </a:rPr>
              <a:t>小</a:t>
            </a:r>
            <a:r>
              <a:rPr lang="zh-TW" altLang="zh-TW" sz="5400" dirty="0" smtClean="0">
                <a:ea typeface="華康唐風隸W5"/>
              </a:rPr>
              <a:t>紘</a:t>
            </a:r>
            <a:r>
              <a:rPr lang="zh-TW" altLang="en-US" sz="5400" dirty="0" smtClean="0">
                <a:ea typeface="華康唐風隸W5"/>
              </a:rPr>
              <a:t>、</a:t>
            </a:r>
            <a:r>
              <a:rPr lang="zh-TW" altLang="zh-TW" sz="5400" dirty="0" smtClean="0">
                <a:ea typeface="華康唐風隸W5"/>
              </a:rPr>
              <a:t>小璽</a:t>
            </a:r>
            <a:r>
              <a:rPr lang="zh-TW" altLang="en-US" sz="5400" dirty="0" smtClean="0">
                <a:ea typeface="華康唐風隸W5"/>
              </a:rPr>
              <a:t>、</a:t>
            </a:r>
            <a:r>
              <a:rPr lang="zh-TW" altLang="zh-TW" sz="5400" dirty="0" smtClean="0">
                <a:ea typeface="華康唐風隸W5"/>
              </a:rPr>
              <a:t>蘇</a:t>
            </a:r>
            <a:r>
              <a:rPr lang="zh-TW" altLang="zh-TW" sz="5400" dirty="0" smtClean="0">
                <a:ea typeface="華康唐風隸W5"/>
              </a:rPr>
              <a:t>沛</a:t>
            </a:r>
            <a:r>
              <a:rPr lang="zh-TW" altLang="zh-TW" sz="5400" dirty="0" smtClean="0">
                <a:ea typeface="華康唐風隸W5"/>
              </a:rPr>
              <a:t>甄</a:t>
            </a:r>
            <a:endParaRPr lang="en-US" altLang="zh-TW" sz="5400" dirty="0" smtClean="0">
              <a:ea typeface="華康唐風隸W5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1296144" y="0"/>
            <a:ext cx="76713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6000" dirty="0" smtClean="0">
                <a:solidFill>
                  <a:srgbClr val="800000"/>
                </a:solidFill>
                <a:latin typeface="華康唐風隸W5" panose="03000509000000000000" pitchFamily="65" charset="-120"/>
                <a:ea typeface="華康唐風隸W5" panose="03000509000000000000" pitchFamily="65" charset="-120"/>
              </a:rPr>
              <a:t>106</a:t>
            </a:r>
            <a:r>
              <a:rPr lang="zh-TW" altLang="en-US" sz="6000" dirty="0" smtClean="0">
                <a:solidFill>
                  <a:srgbClr val="800000"/>
                </a:solidFill>
                <a:latin typeface="華康唐風隸W5" panose="03000509000000000000" pitchFamily="65" charset="-120"/>
                <a:ea typeface="華康唐風隸W5" panose="03000509000000000000" pitchFamily="65" charset="-120"/>
              </a:rPr>
              <a:t>年快樂行善團</a:t>
            </a:r>
            <a:endParaRPr lang="en-US" altLang="zh-TW" sz="6000" dirty="0" smtClean="0">
              <a:solidFill>
                <a:srgbClr val="800000"/>
              </a:solidFill>
              <a:latin typeface="華康唐風隸W5" panose="03000509000000000000" pitchFamily="65" charset="-120"/>
              <a:ea typeface="華康唐風隸W5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3018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1224505" y="0"/>
            <a:ext cx="8637224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TW" sz="3200" dirty="0" smtClean="0">
              <a:latin typeface="華康唐風隸W5" panose="03000509000000000000" pitchFamily="65" charset="-120"/>
              <a:ea typeface="華康唐風隸W5" panose="03000509000000000000" pitchFamily="65" charset="-120"/>
            </a:endParaRPr>
          </a:p>
          <a:p>
            <a:endParaRPr lang="en-US" altLang="zh-TW" sz="5400" dirty="0" smtClean="0">
              <a:solidFill>
                <a:srgbClr val="FF0000"/>
              </a:solidFill>
              <a:latin typeface="華康唐風隸W5" panose="03000509000000000000" pitchFamily="65" charset="-120"/>
              <a:ea typeface="華康唐風隸W5" panose="03000509000000000000" pitchFamily="65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1685611" y="524934"/>
            <a:ext cx="76713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6000" dirty="0" smtClean="0">
                <a:solidFill>
                  <a:srgbClr val="800000"/>
                </a:solidFill>
                <a:latin typeface="華康唐風隸W5" panose="03000509000000000000" pitchFamily="65" charset="-120"/>
                <a:ea typeface="華康唐風隸W5" panose="03000509000000000000" pitchFamily="65" charset="-120"/>
              </a:rPr>
              <a:t>106</a:t>
            </a:r>
            <a:r>
              <a:rPr lang="zh-TW" altLang="en-US" sz="6000" dirty="0" smtClean="0">
                <a:solidFill>
                  <a:srgbClr val="800000"/>
                </a:solidFill>
                <a:latin typeface="華康唐風隸W5" panose="03000509000000000000" pitchFamily="65" charset="-120"/>
                <a:ea typeface="華康唐風隸W5" panose="03000509000000000000" pitchFamily="65" charset="-120"/>
              </a:rPr>
              <a:t>年快樂行善團</a:t>
            </a:r>
            <a:endParaRPr lang="en-US" altLang="zh-TW" sz="6000" dirty="0" smtClean="0">
              <a:solidFill>
                <a:srgbClr val="800000"/>
              </a:solidFill>
              <a:latin typeface="華康唐風隸W5" panose="03000509000000000000" pitchFamily="65" charset="-120"/>
              <a:ea typeface="華康唐風隸W5" panose="03000509000000000000" pitchFamily="65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879600" y="1569704"/>
            <a:ext cx="865293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400" dirty="0" smtClean="0">
                <a:ea typeface="華康唐風隸W5"/>
              </a:rPr>
              <a:t>李念蓉、謝金富、謝瑋</a:t>
            </a:r>
            <a:r>
              <a:rPr lang="zh-TW" altLang="en-US" sz="5400" dirty="0" smtClean="0">
                <a:ea typeface="華康唐風隸W5"/>
              </a:rPr>
              <a:t>倫</a:t>
            </a:r>
          </a:p>
          <a:p>
            <a:r>
              <a:rPr lang="zh-TW" altLang="en-US" sz="5400" dirty="0" smtClean="0">
                <a:ea typeface="華康唐風隸W5"/>
              </a:rPr>
              <a:t>謝坤成、謝春輝、譚麗卿</a:t>
            </a:r>
            <a:endParaRPr lang="zh-TW" altLang="en-US" sz="5400" dirty="0">
              <a:ea typeface="華康唐風隸W5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889800" y="3238268"/>
            <a:ext cx="78739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400" dirty="0" smtClean="0">
                <a:ea typeface="華康唐風隸W5"/>
              </a:rPr>
              <a:t>陳冠宏</a:t>
            </a:r>
            <a:r>
              <a:rPr lang="zh-TW" altLang="en-US" sz="5400" dirty="0" smtClean="0">
                <a:ea typeface="華康唐風隸W5"/>
              </a:rPr>
              <a:t>、蘇雅芬、曾俊傑</a:t>
            </a:r>
            <a:endParaRPr lang="zh-TW" altLang="en-US" sz="5400" dirty="0">
              <a:ea typeface="華康唐風隸W5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3018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1224505" y="0"/>
            <a:ext cx="8637224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TW" sz="3200" dirty="0" smtClean="0">
              <a:latin typeface="華康唐風隸W5" panose="03000509000000000000" pitchFamily="65" charset="-120"/>
              <a:ea typeface="華康唐風隸W5" panose="03000509000000000000" pitchFamily="65" charset="-120"/>
            </a:endParaRPr>
          </a:p>
          <a:p>
            <a:endParaRPr lang="en-US" altLang="zh-TW" sz="5400" dirty="0" smtClean="0">
              <a:solidFill>
                <a:srgbClr val="FF0000"/>
              </a:solidFill>
              <a:latin typeface="華康唐風隸W5" panose="03000509000000000000" pitchFamily="65" charset="-120"/>
              <a:ea typeface="華康唐風隸W5" panose="03000509000000000000" pitchFamily="65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1685611" y="524934"/>
            <a:ext cx="76713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6000" dirty="0" smtClean="0">
                <a:solidFill>
                  <a:srgbClr val="800000"/>
                </a:solidFill>
                <a:latin typeface="華康唐風隸W5" panose="03000509000000000000" pitchFamily="65" charset="-120"/>
                <a:ea typeface="華康唐風隸W5" panose="03000509000000000000" pitchFamily="65" charset="-120"/>
              </a:rPr>
              <a:t>106</a:t>
            </a:r>
            <a:r>
              <a:rPr lang="zh-TW" altLang="en-US" sz="6000" dirty="0" smtClean="0">
                <a:solidFill>
                  <a:srgbClr val="800000"/>
                </a:solidFill>
                <a:latin typeface="華康唐風隸W5" panose="03000509000000000000" pitchFamily="65" charset="-120"/>
                <a:ea typeface="華康唐風隸W5" panose="03000509000000000000" pitchFamily="65" charset="-120"/>
              </a:rPr>
              <a:t>年快樂行善團</a:t>
            </a:r>
            <a:endParaRPr lang="en-US" altLang="zh-TW" sz="6000" dirty="0" smtClean="0">
              <a:solidFill>
                <a:srgbClr val="800000"/>
              </a:solidFill>
              <a:latin typeface="華康唐風隸W5" panose="03000509000000000000" pitchFamily="65" charset="-120"/>
              <a:ea typeface="華康唐風隸W5" panose="03000509000000000000" pitchFamily="65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879600" y="1569704"/>
            <a:ext cx="696694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400" dirty="0" smtClean="0">
                <a:ea typeface="華康唐風隸W5"/>
              </a:rPr>
              <a:t>黃夜合、曾光男</a:t>
            </a:r>
            <a:endParaRPr lang="en-US" altLang="zh-TW" sz="5400" dirty="0" smtClean="0">
              <a:ea typeface="華康唐風隸W5"/>
            </a:endParaRPr>
          </a:p>
          <a:p>
            <a:r>
              <a:rPr lang="zh-TW" altLang="en-US" sz="5400" dirty="0" smtClean="0">
                <a:ea typeface="華康唐風隸W5"/>
              </a:rPr>
              <a:t>楊</a:t>
            </a:r>
            <a:r>
              <a:rPr lang="zh-TW" altLang="en-US" sz="5400" dirty="0" smtClean="0">
                <a:ea typeface="華康唐風隸W5"/>
              </a:rPr>
              <a:t>惇惠、</a:t>
            </a:r>
            <a:r>
              <a:rPr lang="zh-TW" altLang="en-US" sz="5400" dirty="0" smtClean="0">
                <a:ea typeface="華康唐風隸W5"/>
              </a:rPr>
              <a:t>楊</a:t>
            </a:r>
            <a:r>
              <a:rPr lang="zh-TW" altLang="en-US" sz="5400" dirty="0" smtClean="0">
                <a:ea typeface="華康唐風隸W5"/>
              </a:rPr>
              <a:t>禪華</a:t>
            </a:r>
            <a:endParaRPr lang="en-US" altLang="zh-TW" sz="5400" dirty="0" smtClean="0">
              <a:ea typeface="華康唐風隸W5"/>
            </a:endParaRPr>
          </a:p>
          <a:p>
            <a:endParaRPr lang="en-US" altLang="zh-TW" sz="5400" dirty="0" smtClean="0">
              <a:ea typeface="華康唐風隸W5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3018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870333" y="-198302"/>
            <a:ext cx="8637224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TW" sz="3200" dirty="0" smtClean="0">
              <a:latin typeface="華康唐風隸W5" panose="03000509000000000000" pitchFamily="65" charset="-120"/>
              <a:ea typeface="華康唐風隸W5" panose="03000509000000000000" pitchFamily="65" charset="-120"/>
            </a:endParaRPr>
          </a:p>
          <a:p>
            <a:endParaRPr lang="en-US" altLang="zh-TW" sz="5400" dirty="0" smtClean="0">
              <a:solidFill>
                <a:srgbClr val="FF0000"/>
              </a:solidFill>
              <a:latin typeface="華康唐風隸W5" panose="03000509000000000000" pitchFamily="65" charset="-120"/>
              <a:ea typeface="華康唐風隸W5" panose="03000509000000000000" pitchFamily="65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1363877" y="0"/>
            <a:ext cx="76713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5400" dirty="0" smtClean="0">
                <a:solidFill>
                  <a:srgbClr val="800000"/>
                </a:solidFill>
                <a:latin typeface="華康唐風隸W5" panose="03000509000000000000" pitchFamily="65" charset="-120"/>
                <a:ea typeface="華康唐風隸W5" panose="03000509000000000000" pitchFamily="65" charset="-120"/>
              </a:rPr>
              <a:t>106</a:t>
            </a:r>
            <a:r>
              <a:rPr lang="zh-TW" altLang="en-US" sz="5400" dirty="0" smtClean="0">
                <a:solidFill>
                  <a:srgbClr val="800000"/>
                </a:solidFill>
                <a:latin typeface="華康唐風隸W5" panose="03000509000000000000" pitchFamily="65" charset="-120"/>
                <a:ea typeface="華康唐風隸W5" panose="03000509000000000000" pitchFamily="65" charset="-120"/>
              </a:rPr>
              <a:t>年快樂行善團</a:t>
            </a:r>
            <a:endParaRPr lang="en-US" altLang="zh-TW" sz="5400" dirty="0" smtClean="0">
              <a:solidFill>
                <a:srgbClr val="800000"/>
              </a:solidFill>
              <a:latin typeface="華康唐風隸W5" panose="03000509000000000000" pitchFamily="65" charset="-120"/>
              <a:ea typeface="華康唐風隸W5" panose="03000509000000000000" pitchFamily="65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707614" y="1476259"/>
            <a:ext cx="7513504" cy="923330"/>
          </a:xfrm>
          <a:prstGeom prst="rect">
            <a:avLst/>
          </a:prstGeom>
          <a:solidFill>
            <a:schemeClr val="accent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我們誠心</a:t>
            </a:r>
            <a:r>
              <a:rPr lang="zh-TW" alt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感謝您祝福</a:t>
            </a:r>
            <a:r>
              <a:rPr lang="zh-TW" alt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您</a:t>
            </a:r>
            <a:endParaRPr lang="zh-TW" alt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4252511" y="316184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TW" altLang="en-US" dirty="0"/>
          </a:p>
        </p:txBody>
      </p:sp>
      <p:sp>
        <p:nvSpPr>
          <p:cNvPr id="9" name="矩形 8"/>
          <p:cNvSpPr/>
          <p:nvPr/>
        </p:nvSpPr>
        <p:spPr>
          <a:xfrm>
            <a:off x="2822645" y="2702930"/>
            <a:ext cx="62883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TW" altLang="en-US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南安有您         真好！</a:t>
            </a:r>
            <a:endParaRPr lang="zh-TW" altLang="en-US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3018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98</Words>
  <Application>Microsoft Office PowerPoint</Application>
  <PresentationFormat>自訂</PresentationFormat>
  <Paragraphs>22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Office 佈景主題</vt:lpstr>
      <vt:lpstr>投影片 1</vt:lpstr>
      <vt:lpstr>投影片 2</vt:lpstr>
      <vt:lpstr>投影片 3</vt:lpstr>
      <vt:lpstr>投影片 4</vt:lpstr>
      <vt:lpstr>投影片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23</cp:revision>
  <dcterms:created xsi:type="dcterms:W3CDTF">2016-09-06T00:01:59Z</dcterms:created>
  <dcterms:modified xsi:type="dcterms:W3CDTF">2017-05-22T00:54:53Z</dcterms:modified>
</cp:coreProperties>
</file>