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62" r:id="rId5"/>
    <p:sldId id="259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-78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4AF93-3754-410A-BCDE-68D6637430E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E7352-853D-4B41-AF1A-990D671D04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6875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1603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11339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5464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7421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31243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8744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94233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82659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5073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573E-BBD1-4AD2-A1BA-5D675C08681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2126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573E-BBD1-4AD2-A1BA-5D675C086818}" type="datetimeFigureOut">
              <a:rPr lang="zh-TW" altLang="en-US" smtClean="0"/>
              <a:pPr/>
              <a:t>2017/5/22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32F76-7F0B-4377-A1AB-D0C2178F13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0230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2580396" y="838376"/>
            <a:ext cx="72710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3200" dirty="0" smtClean="0"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endParaRPr lang="en-US" altLang="zh-TW" sz="54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en-US" sz="60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端午</a:t>
            </a:r>
            <a:r>
              <a:rPr lang="zh-TW" altLang="en-US" sz="60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節愛心捐活動</a:t>
            </a:r>
            <a:endParaRPr lang="en-US" altLang="zh-TW" sz="60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en-US" sz="5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  </a:t>
            </a:r>
            <a:endParaRPr lang="en-US" altLang="zh-TW" sz="54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endParaRPr lang="en-US" altLang="zh-TW" sz="54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en-US" sz="5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         </a:t>
            </a:r>
            <a:r>
              <a:rPr lang="en-US" altLang="zh-TW" sz="4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106</a:t>
            </a:r>
            <a:r>
              <a:rPr lang="zh-TW" altLang="en-US" sz="4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年</a:t>
            </a:r>
            <a:r>
              <a:rPr lang="en-US" altLang="zh-TW" sz="4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05</a:t>
            </a:r>
            <a:r>
              <a:rPr lang="zh-TW" altLang="en-US" sz="4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月</a:t>
            </a:r>
            <a:r>
              <a:rPr lang="en-US" altLang="zh-TW" sz="4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23</a:t>
            </a:r>
            <a:r>
              <a:rPr lang="zh-TW" altLang="en-US" sz="4400" dirty="0" smtClean="0">
                <a:solidFill>
                  <a:srgbClr val="FF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日</a:t>
            </a:r>
            <a:endParaRPr lang="zh-TW" altLang="en-US" sz="4400" dirty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584214" y="402191"/>
            <a:ext cx="76713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106</a:t>
            </a:r>
            <a:r>
              <a:rPr lang="zh-TW" altLang="en-US" sz="60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年快樂行善團</a:t>
            </a:r>
            <a:endParaRPr lang="en-US" altLang="zh-TW" sz="6000" dirty="0" smtClean="0">
              <a:solidFill>
                <a:srgbClr val="80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01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93171"/>
            <a:ext cx="12192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473200" y="609600"/>
            <a:ext cx="8694755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3200" dirty="0" smtClean="0"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r>
              <a:rPr lang="zh-TW" altLang="zh-TW" sz="5400" dirty="0" smtClean="0">
                <a:ea typeface="華康唐風隸W5"/>
              </a:rPr>
              <a:t>黃裕雯</a:t>
            </a:r>
            <a:r>
              <a:rPr lang="zh-TW" altLang="en-US" sz="5400" dirty="0" smtClean="0">
                <a:ea typeface="華康唐風隸W5"/>
              </a:rPr>
              <a:t>、</a:t>
            </a:r>
            <a:r>
              <a:rPr lang="zh-TW" altLang="zh-TW" sz="5400" dirty="0" smtClean="0">
                <a:ea typeface="華康唐風隸W5"/>
              </a:rPr>
              <a:t>徐進寶</a:t>
            </a:r>
            <a:r>
              <a:rPr lang="zh-TW" altLang="en-US" sz="5400" dirty="0" smtClean="0">
                <a:ea typeface="華康唐風隸W5"/>
              </a:rPr>
              <a:t>、</a:t>
            </a:r>
            <a:r>
              <a:rPr lang="zh-TW" altLang="zh-TW" sz="5400" dirty="0" smtClean="0">
                <a:ea typeface="華康唐風隸W5"/>
              </a:rPr>
              <a:t>凌美慧</a:t>
            </a:r>
            <a:endParaRPr lang="zh-TW" altLang="zh-TW" sz="5400" dirty="0" smtClean="0">
              <a:ea typeface="華康唐風隸W5"/>
            </a:endParaRPr>
          </a:p>
          <a:p>
            <a:r>
              <a:rPr lang="zh-TW" altLang="zh-TW" sz="5400" dirty="0" smtClean="0">
                <a:ea typeface="華康唐風隸W5"/>
              </a:rPr>
              <a:t>陳鴻文</a:t>
            </a:r>
            <a:r>
              <a:rPr lang="zh-TW" altLang="en-US" sz="5400" dirty="0" smtClean="0">
                <a:ea typeface="華康唐風隸W5"/>
              </a:rPr>
              <a:t>、</a:t>
            </a:r>
            <a:r>
              <a:rPr lang="zh-TW" altLang="zh-TW" sz="5400" dirty="0" smtClean="0">
                <a:ea typeface="華康唐風隸W5"/>
              </a:rPr>
              <a:t>羅子芸</a:t>
            </a:r>
            <a:r>
              <a:rPr lang="zh-TW" altLang="en-US" sz="5400" dirty="0" smtClean="0">
                <a:ea typeface="華康唐風隸W5"/>
              </a:rPr>
              <a:t>、</a:t>
            </a:r>
            <a:r>
              <a:rPr lang="zh-TW" altLang="zh-TW" sz="5400" dirty="0" smtClean="0">
                <a:ea typeface="華康唐風隸W5"/>
              </a:rPr>
              <a:t>王敬堯</a:t>
            </a:r>
            <a:endParaRPr lang="zh-TW" altLang="zh-TW" sz="5400" dirty="0" smtClean="0">
              <a:ea typeface="華康唐風隸W5"/>
            </a:endParaRPr>
          </a:p>
          <a:p>
            <a:r>
              <a:rPr lang="zh-TW" altLang="zh-TW" sz="5400" dirty="0" smtClean="0">
                <a:ea typeface="華康唐風隸W5"/>
              </a:rPr>
              <a:t>小</a:t>
            </a:r>
            <a:r>
              <a:rPr lang="zh-TW" altLang="zh-TW" sz="5400" dirty="0" smtClean="0">
                <a:ea typeface="華康唐風隸W5"/>
              </a:rPr>
              <a:t>紘</a:t>
            </a:r>
            <a:r>
              <a:rPr lang="zh-TW" altLang="en-US" sz="5400" dirty="0" smtClean="0">
                <a:ea typeface="華康唐風隸W5"/>
              </a:rPr>
              <a:t>、</a:t>
            </a:r>
            <a:r>
              <a:rPr lang="zh-TW" altLang="zh-TW" sz="5400" dirty="0" smtClean="0">
                <a:ea typeface="華康唐風隸W5"/>
              </a:rPr>
              <a:t>小璽</a:t>
            </a:r>
            <a:r>
              <a:rPr lang="zh-TW" altLang="en-US" sz="5400" dirty="0" smtClean="0">
                <a:ea typeface="華康唐風隸W5"/>
              </a:rPr>
              <a:t>、</a:t>
            </a:r>
            <a:r>
              <a:rPr lang="zh-TW" altLang="zh-TW" sz="5400" dirty="0" smtClean="0">
                <a:ea typeface="華康唐風隸W5"/>
              </a:rPr>
              <a:t>蘇</a:t>
            </a:r>
            <a:r>
              <a:rPr lang="zh-TW" altLang="zh-TW" sz="5400" dirty="0" smtClean="0">
                <a:ea typeface="華康唐風隸W5"/>
              </a:rPr>
              <a:t>沛</a:t>
            </a:r>
            <a:r>
              <a:rPr lang="zh-TW" altLang="zh-TW" sz="5400" dirty="0" smtClean="0">
                <a:ea typeface="華康唐風隸W5"/>
              </a:rPr>
              <a:t>甄</a:t>
            </a:r>
            <a:endParaRPr lang="en-US" altLang="zh-TW" sz="5400" dirty="0" smtClean="0">
              <a:ea typeface="華康唐風隸W5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296144" y="0"/>
            <a:ext cx="76713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106</a:t>
            </a:r>
            <a:r>
              <a:rPr lang="zh-TW" altLang="en-US" sz="60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年快樂行善團</a:t>
            </a:r>
            <a:endParaRPr lang="en-US" altLang="zh-TW" sz="6000" dirty="0" smtClean="0">
              <a:solidFill>
                <a:srgbClr val="80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01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224505" y="0"/>
            <a:ext cx="863722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3200" dirty="0" smtClean="0"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endParaRPr lang="en-US" altLang="zh-TW" sz="54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685611" y="524934"/>
            <a:ext cx="76713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106</a:t>
            </a:r>
            <a:r>
              <a:rPr lang="zh-TW" altLang="en-US" sz="60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年快樂行善團</a:t>
            </a:r>
            <a:endParaRPr lang="en-US" altLang="zh-TW" sz="6000" dirty="0" smtClean="0">
              <a:solidFill>
                <a:srgbClr val="80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879600" y="1569704"/>
            <a:ext cx="86529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dirty="0" smtClean="0">
                <a:ea typeface="華康唐風隸W5"/>
              </a:rPr>
              <a:t>李念蓉、謝金富、謝瑋</a:t>
            </a:r>
            <a:r>
              <a:rPr lang="zh-TW" altLang="en-US" sz="5400" dirty="0" smtClean="0">
                <a:ea typeface="華康唐風隸W5"/>
              </a:rPr>
              <a:t>倫</a:t>
            </a:r>
          </a:p>
          <a:p>
            <a:r>
              <a:rPr lang="zh-TW" altLang="en-US" sz="5400" dirty="0" smtClean="0">
                <a:ea typeface="華康唐風隸W5"/>
              </a:rPr>
              <a:t>謝坤成、謝春輝、譚麗卿</a:t>
            </a:r>
            <a:endParaRPr lang="zh-TW" altLang="en-US" sz="5400" dirty="0">
              <a:ea typeface="華康唐風隸W5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89800" y="3238268"/>
            <a:ext cx="7873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dirty="0" smtClean="0">
                <a:ea typeface="華康唐風隸W5"/>
              </a:rPr>
              <a:t>陳冠宏</a:t>
            </a:r>
            <a:r>
              <a:rPr lang="zh-TW" altLang="en-US" sz="5400" dirty="0" smtClean="0">
                <a:ea typeface="華康唐風隸W5"/>
              </a:rPr>
              <a:t>、蘇雅芬、曾俊傑</a:t>
            </a:r>
            <a:endParaRPr lang="zh-TW" altLang="en-US" sz="5400" dirty="0">
              <a:ea typeface="華康唐風隸W5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01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224505" y="0"/>
            <a:ext cx="863722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3200" dirty="0" smtClean="0"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endParaRPr lang="en-US" altLang="zh-TW" sz="54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685611" y="524934"/>
            <a:ext cx="76713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106</a:t>
            </a:r>
            <a:r>
              <a:rPr lang="zh-TW" altLang="en-US" sz="60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年快樂行善團</a:t>
            </a:r>
            <a:endParaRPr lang="en-US" altLang="zh-TW" sz="6000" dirty="0" smtClean="0">
              <a:solidFill>
                <a:srgbClr val="80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879600" y="1569704"/>
            <a:ext cx="696694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5400" dirty="0" smtClean="0">
                <a:ea typeface="華康唐風隸W5"/>
              </a:rPr>
              <a:t>黃夜合、曾光男</a:t>
            </a:r>
            <a:endParaRPr lang="en-US" altLang="zh-TW" sz="5400" dirty="0" smtClean="0">
              <a:ea typeface="華康唐風隸W5"/>
            </a:endParaRPr>
          </a:p>
          <a:p>
            <a:r>
              <a:rPr lang="zh-TW" altLang="en-US" sz="5400" dirty="0" smtClean="0">
                <a:ea typeface="華康唐風隸W5"/>
              </a:rPr>
              <a:t>楊</a:t>
            </a:r>
            <a:r>
              <a:rPr lang="zh-TW" altLang="en-US" sz="5400" dirty="0" smtClean="0">
                <a:ea typeface="華康唐風隸W5"/>
              </a:rPr>
              <a:t>惇惠、</a:t>
            </a:r>
            <a:r>
              <a:rPr lang="zh-TW" altLang="en-US" sz="5400" dirty="0" smtClean="0">
                <a:ea typeface="華康唐風隸W5"/>
              </a:rPr>
              <a:t>楊</a:t>
            </a:r>
            <a:r>
              <a:rPr lang="zh-TW" altLang="en-US" sz="5400" dirty="0" smtClean="0">
                <a:ea typeface="華康唐風隸W5"/>
              </a:rPr>
              <a:t>禪華</a:t>
            </a:r>
            <a:endParaRPr lang="en-US" altLang="zh-TW" sz="5400" dirty="0" smtClean="0">
              <a:ea typeface="華康唐風隸W5"/>
            </a:endParaRPr>
          </a:p>
          <a:p>
            <a:endParaRPr lang="en-US" altLang="zh-TW" sz="5400" dirty="0" smtClean="0">
              <a:ea typeface="華康唐風隸W5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018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870333" y="-198302"/>
            <a:ext cx="863722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sz="3200" dirty="0" smtClean="0"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  <a:p>
            <a:endParaRPr lang="en-US" altLang="zh-TW" sz="5400" dirty="0" smtClean="0">
              <a:solidFill>
                <a:srgbClr val="FF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363877" y="0"/>
            <a:ext cx="76713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106</a:t>
            </a:r>
            <a:r>
              <a:rPr lang="zh-TW" altLang="en-US" sz="5400" dirty="0" smtClean="0">
                <a:solidFill>
                  <a:srgbClr val="800000"/>
                </a:solidFill>
                <a:latin typeface="華康唐風隸W5" panose="03000509000000000000" pitchFamily="65" charset="-120"/>
                <a:ea typeface="華康唐風隸W5" panose="03000509000000000000" pitchFamily="65" charset="-120"/>
              </a:rPr>
              <a:t>年快樂行善團</a:t>
            </a:r>
            <a:endParaRPr lang="en-US" altLang="zh-TW" sz="5400" dirty="0" smtClean="0">
              <a:solidFill>
                <a:srgbClr val="800000"/>
              </a:solidFill>
              <a:latin typeface="華康唐風隸W5" panose="03000509000000000000" pitchFamily="65" charset="-120"/>
              <a:ea typeface="華康唐風隸W5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07614" y="1476259"/>
            <a:ext cx="7513504" cy="923330"/>
          </a:xfrm>
          <a:prstGeom prst="rect">
            <a:avLst/>
          </a:prstGeom>
          <a:solidFill>
            <a:schemeClr val="accent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我們誠心</a:t>
            </a:r>
            <a:r>
              <a:rPr lang="zh-TW" alt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感謝您祝福</a:t>
            </a:r>
            <a:r>
              <a:rPr lang="zh-TW" alt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您</a:t>
            </a:r>
            <a:endParaRPr lang="zh-TW" alt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4252511" y="31618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2822645" y="2702930"/>
            <a:ext cx="62883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南安有您         真好！</a:t>
            </a:r>
            <a:endParaRPr lang="zh-TW" altLang="en-US" sz="5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018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98</Words>
  <Application>Microsoft Office PowerPoint</Application>
  <PresentationFormat>自訂</PresentationFormat>
  <Paragraphs>22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投影片 1</vt:lpstr>
      <vt:lpstr>投影片 2</vt:lpstr>
      <vt:lpstr>投影片 3</vt:lpstr>
      <vt:lpstr>投影片 4</vt:lpstr>
      <vt:lpstr>投影片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23</cp:revision>
  <dcterms:created xsi:type="dcterms:W3CDTF">2016-09-06T00:01:59Z</dcterms:created>
  <dcterms:modified xsi:type="dcterms:W3CDTF">2017-05-22T00:54:53Z</dcterms:modified>
</cp:coreProperties>
</file>